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6" r:id="rId3"/>
    <p:sldId id="292" r:id="rId4"/>
    <p:sldId id="293" r:id="rId5"/>
    <p:sldId id="294" r:id="rId6"/>
    <p:sldId id="469" r:id="rId7"/>
    <p:sldId id="263" r:id="rId8"/>
    <p:sldId id="287" r:id="rId9"/>
    <p:sldId id="288" r:id="rId10"/>
    <p:sldId id="273" r:id="rId11"/>
    <p:sldId id="269" r:id="rId12"/>
    <p:sldId id="270" r:id="rId13"/>
    <p:sldId id="471" r:id="rId14"/>
    <p:sldId id="472" r:id="rId15"/>
    <p:sldId id="474" r:id="rId16"/>
    <p:sldId id="476" r:id="rId17"/>
    <p:sldId id="465" r:id="rId18"/>
    <p:sldId id="466" r:id="rId19"/>
    <p:sldId id="467" r:id="rId20"/>
    <p:sldId id="477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C79D1-7E58-491E-97FF-0CA3CAEB4F87}" v="2085" dt="2023-04-18T03:32:48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F2BEC-10D9-4DE5-ADF8-579ECFFE544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525F26E-74E2-4AD8-B236-67EDE8CDB07A}">
      <dgm:prSet/>
      <dgm:spPr/>
      <dgm:t>
        <a:bodyPr/>
        <a:lstStyle/>
        <a:p>
          <a:r>
            <a:rPr lang="en-US" dirty="0"/>
            <a:t>ACH Transfer and Fraudulent Invoice Schemes</a:t>
          </a:r>
        </a:p>
      </dgm:t>
    </dgm:pt>
    <dgm:pt modelId="{B7DEB209-2D6D-449D-8849-0FAC2F8D43AC}" type="parTrans" cxnId="{CC7C2A5D-2770-4138-8051-9F0B14BA462C}">
      <dgm:prSet/>
      <dgm:spPr/>
      <dgm:t>
        <a:bodyPr/>
        <a:lstStyle/>
        <a:p>
          <a:endParaRPr lang="en-US"/>
        </a:p>
      </dgm:t>
    </dgm:pt>
    <dgm:pt modelId="{BFDF6BD8-E17D-4C2C-9298-60531F4A8978}" type="sibTrans" cxnId="{CC7C2A5D-2770-4138-8051-9F0B14BA462C}">
      <dgm:prSet/>
      <dgm:spPr/>
      <dgm:t>
        <a:bodyPr/>
        <a:lstStyle/>
        <a:p>
          <a:endParaRPr lang="en-US"/>
        </a:p>
      </dgm:t>
    </dgm:pt>
    <dgm:pt modelId="{7A73849C-B9FB-407F-B179-80A96539B4C9}">
      <dgm:prSet/>
      <dgm:spPr/>
      <dgm:t>
        <a:bodyPr/>
        <a:lstStyle/>
        <a:p>
          <a:r>
            <a:rPr lang="en-US" dirty="0"/>
            <a:t>CEO Fraud </a:t>
          </a:r>
        </a:p>
      </dgm:t>
    </dgm:pt>
    <dgm:pt modelId="{90105E53-A31F-4411-B01D-70312D8ADB97}" type="parTrans" cxnId="{AAA76C7B-1D1A-4CA7-A536-7454E0CC5E16}">
      <dgm:prSet/>
      <dgm:spPr/>
      <dgm:t>
        <a:bodyPr/>
        <a:lstStyle/>
        <a:p>
          <a:endParaRPr lang="en-US"/>
        </a:p>
      </dgm:t>
    </dgm:pt>
    <dgm:pt modelId="{9F6D99F5-FA44-4BFA-9A74-FB758D530C3D}" type="sibTrans" cxnId="{AAA76C7B-1D1A-4CA7-A536-7454E0CC5E16}">
      <dgm:prSet/>
      <dgm:spPr/>
      <dgm:t>
        <a:bodyPr/>
        <a:lstStyle/>
        <a:p>
          <a:endParaRPr lang="en-US"/>
        </a:p>
      </dgm:t>
    </dgm:pt>
    <dgm:pt modelId="{C615A206-E036-4058-BEB7-599F8FBB4695}">
      <dgm:prSet/>
      <dgm:spPr/>
      <dgm:t>
        <a:bodyPr/>
        <a:lstStyle/>
        <a:p>
          <a:r>
            <a:rPr lang="en-US" dirty="0"/>
            <a:t>Account Compromise </a:t>
          </a:r>
        </a:p>
      </dgm:t>
    </dgm:pt>
    <dgm:pt modelId="{6EB5CFAB-4DF0-4909-A30E-C1B95A801947}" type="parTrans" cxnId="{BE15AF53-C4C1-41CE-B65D-75BCC8DFE1B3}">
      <dgm:prSet/>
      <dgm:spPr/>
      <dgm:t>
        <a:bodyPr/>
        <a:lstStyle/>
        <a:p>
          <a:endParaRPr lang="en-US"/>
        </a:p>
      </dgm:t>
    </dgm:pt>
    <dgm:pt modelId="{76B5FCD8-6091-45B0-A3EC-904ACBC1BF22}" type="sibTrans" cxnId="{BE15AF53-C4C1-41CE-B65D-75BCC8DFE1B3}">
      <dgm:prSet/>
      <dgm:spPr/>
      <dgm:t>
        <a:bodyPr/>
        <a:lstStyle/>
        <a:p>
          <a:endParaRPr lang="en-US"/>
        </a:p>
      </dgm:t>
    </dgm:pt>
    <dgm:pt modelId="{8C60F477-743A-485D-B006-04C61D74C9F8}">
      <dgm:prSet/>
      <dgm:spPr/>
      <dgm:t>
        <a:bodyPr/>
        <a:lstStyle/>
        <a:p>
          <a:r>
            <a:rPr lang="en-US" dirty="0"/>
            <a:t>Attorney Impersonation </a:t>
          </a:r>
        </a:p>
      </dgm:t>
    </dgm:pt>
    <dgm:pt modelId="{DA41257E-EFBB-4601-A110-13D6A3CE137A}" type="parTrans" cxnId="{ABAD8127-37B2-4A64-9C87-2A0B0486D854}">
      <dgm:prSet/>
      <dgm:spPr/>
      <dgm:t>
        <a:bodyPr/>
        <a:lstStyle/>
        <a:p>
          <a:endParaRPr lang="en-US"/>
        </a:p>
      </dgm:t>
    </dgm:pt>
    <dgm:pt modelId="{DC39C03D-1E8B-41D3-959B-18E76F3AE7E2}" type="sibTrans" cxnId="{ABAD8127-37B2-4A64-9C87-2A0B0486D854}">
      <dgm:prSet/>
      <dgm:spPr/>
      <dgm:t>
        <a:bodyPr/>
        <a:lstStyle/>
        <a:p>
          <a:endParaRPr lang="en-US"/>
        </a:p>
      </dgm:t>
    </dgm:pt>
    <dgm:pt modelId="{CBC33FF1-1C1A-412F-A553-43B5606286E5}">
      <dgm:prSet/>
      <dgm:spPr/>
      <dgm:t>
        <a:bodyPr/>
        <a:lstStyle/>
        <a:p>
          <a:r>
            <a:rPr lang="en-US" dirty="0"/>
            <a:t>Data Theft</a:t>
          </a:r>
        </a:p>
      </dgm:t>
    </dgm:pt>
    <dgm:pt modelId="{8B31F9B7-512B-437C-A359-B73E007C0EF3}" type="parTrans" cxnId="{9FD09489-6881-4B87-B795-17DD9CF4A1E1}">
      <dgm:prSet/>
      <dgm:spPr/>
      <dgm:t>
        <a:bodyPr/>
        <a:lstStyle/>
        <a:p>
          <a:endParaRPr lang="en-US"/>
        </a:p>
      </dgm:t>
    </dgm:pt>
    <dgm:pt modelId="{65229CD5-D400-40D2-A980-9DC38ED69B3A}" type="sibTrans" cxnId="{9FD09489-6881-4B87-B795-17DD9CF4A1E1}">
      <dgm:prSet/>
      <dgm:spPr/>
      <dgm:t>
        <a:bodyPr/>
        <a:lstStyle/>
        <a:p>
          <a:endParaRPr lang="en-US"/>
        </a:p>
      </dgm:t>
    </dgm:pt>
    <dgm:pt modelId="{95F4D89E-13CB-42CA-8464-2D2CEE1547D4}" type="pres">
      <dgm:prSet presAssocID="{953F2BEC-10D9-4DE5-ADF8-579ECFFE54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240104-04BA-44F9-B026-785E58534CFF}" type="pres">
      <dgm:prSet presAssocID="{D525F26E-74E2-4AD8-B236-67EDE8CDB07A}" presName="hierRoot1" presStyleCnt="0"/>
      <dgm:spPr/>
    </dgm:pt>
    <dgm:pt modelId="{DE8D351C-25B5-45EB-B669-3C55DF4C5DD4}" type="pres">
      <dgm:prSet presAssocID="{D525F26E-74E2-4AD8-B236-67EDE8CDB07A}" presName="composite" presStyleCnt="0"/>
      <dgm:spPr/>
    </dgm:pt>
    <dgm:pt modelId="{C1EDF34A-D4BE-4D7F-9415-09690C082DD2}" type="pres">
      <dgm:prSet presAssocID="{D525F26E-74E2-4AD8-B236-67EDE8CDB07A}" presName="background" presStyleLbl="node0" presStyleIdx="0" presStyleCnt="5"/>
      <dgm:spPr/>
    </dgm:pt>
    <dgm:pt modelId="{C1A46090-1C60-4B38-9F4C-F156E025DC36}" type="pres">
      <dgm:prSet presAssocID="{D525F26E-74E2-4AD8-B236-67EDE8CDB07A}" presName="text" presStyleLbl="fgAcc0" presStyleIdx="0" presStyleCnt="5">
        <dgm:presLayoutVars>
          <dgm:chPref val="3"/>
        </dgm:presLayoutVars>
      </dgm:prSet>
      <dgm:spPr/>
    </dgm:pt>
    <dgm:pt modelId="{278E0223-33F3-4A27-812A-FA0F500E208E}" type="pres">
      <dgm:prSet presAssocID="{D525F26E-74E2-4AD8-B236-67EDE8CDB07A}" presName="hierChild2" presStyleCnt="0"/>
      <dgm:spPr/>
    </dgm:pt>
    <dgm:pt modelId="{3DA46106-9F99-4A67-94DD-7298370581F7}" type="pres">
      <dgm:prSet presAssocID="{7A73849C-B9FB-407F-B179-80A96539B4C9}" presName="hierRoot1" presStyleCnt="0"/>
      <dgm:spPr/>
    </dgm:pt>
    <dgm:pt modelId="{E9B42086-21EE-4A49-BED4-E7741CE9A5E1}" type="pres">
      <dgm:prSet presAssocID="{7A73849C-B9FB-407F-B179-80A96539B4C9}" presName="composite" presStyleCnt="0"/>
      <dgm:spPr/>
    </dgm:pt>
    <dgm:pt modelId="{116DDF11-C736-4711-B43C-B5E313F7B0B3}" type="pres">
      <dgm:prSet presAssocID="{7A73849C-B9FB-407F-B179-80A96539B4C9}" presName="background" presStyleLbl="node0" presStyleIdx="1" presStyleCnt="5"/>
      <dgm:spPr/>
    </dgm:pt>
    <dgm:pt modelId="{531E52FA-0098-4CFD-862B-8EF3F319CFAE}" type="pres">
      <dgm:prSet presAssocID="{7A73849C-B9FB-407F-B179-80A96539B4C9}" presName="text" presStyleLbl="fgAcc0" presStyleIdx="1" presStyleCnt="5">
        <dgm:presLayoutVars>
          <dgm:chPref val="3"/>
        </dgm:presLayoutVars>
      </dgm:prSet>
      <dgm:spPr/>
    </dgm:pt>
    <dgm:pt modelId="{202D9F99-E222-4509-B8C0-319D1501273C}" type="pres">
      <dgm:prSet presAssocID="{7A73849C-B9FB-407F-B179-80A96539B4C9}" presName="hierChild2" presStyleCnt="0"/>
      <dgm:spPr/>
    </dgm:pt>
    <dgm:pt modelId="{431FA25C-80DF-45A7-98D5-34572DC8A1ED}" type="pres">
      <dgm:prSet presAssocID="{C615A206-E036-4058-BEB7-599F8FBB4695}" presName="hierRoot1" presStyleCnt="0"/>
      <dgm:spPr/>
    </dgm:pt>
    <dgm:pt modelId="{3C19B324-6E87-4441-9EC1-2606A9ADA2AC}" type="pres">
      <dgm:prSet presAssocID="{C615A206-E036-4058-BEB7-599F8FBB4695}" presName="composite" presStyleCnt="0"/>
      <dgm:spPr/>
    </dgm:pt>
    <dgm:pt modelId="{D68529DF-A9C2-46D1-9055-55D22858BA4E}" type="pres">
      <dgm:prSet presAssocID="{C615A206-E036-4058-BEB7-599F8FBB4695}" presName="background" presStyleLbl="node0" presStyleIdx="2" presStyleCnt="5"/>
      <dgm:spPr/>
    </dgm:pt>
    <dgm:pt modelId="{83C01B29-4751-4F54-B45F-C3A87B4CAD5B}" type="pres">
      <dgm:prSet presAssocID="{C615A206-E036-4058-BEB7-599F8FBB4695}" presName="text" presStyleLbl="fgAcc0" presStyleIdx="2" presStyleCnt="5">
        <dgm:presLayoutVars>
          <dgm:chPref val="3"/>
        </dgm:presLayoutVars>
      </dgm:prSet>
      <dgm:spPr/>
    </dgm:pt>
    <dgm:pt modelId="{0FA6258D-4743-4BE8-A95D-416B13FAC3FD}" type="pres">
      <dgm:prSet presAssocID="{C615A206-E036-4058-BEB7-599F8FBB4695}" presName="hierChild2" presStyleCnt="0"/>
      <dgm:spPr/>
    </dgm:pt>
    <dgm:pt modelId="{E097ED10-70BE-41C3-9002-EF0AE4B43BFD}" type="pres">
      <dgm:prSet presAssocID="{8C60F477-743A-485D-B006-04C61D74C9F8}" presName="hierRoot1" presStyleCnt="0"/>
      <dgm:spPr/>
    </dgm:pt>
    <dgm:pt modelId="{72411843-90F3-4EE3-B983-D2FEBEA157D6}" type="pres">
      <dgm:prSet presAssocID="{8C60F477-743A-485D-B006-04C61D74C9F8}" presName="composite" presStyleCnt="0"/>
      <dgm:spPr/>
    </dgm:pt>
    <dgm:pt modelId="{F719BF84-A414-40C5-A1E2-D74EB8BB09C2}" type="pres">
      <dgm:prSet presAssocID="{8C60F477-743A-485D-B006-04C61D74C9F8}" presName="background" presStyleLbl="node0" presStyleIdx="3" presStyleCnt="5"/>
      <dgm:spPr/>
    </dgm:pt>
    <dgm:pt modelId="{EF8F574F-8518-4EFC-837E-FF0E036D0F4C}" type="pres">
      <dgm:prSet presAssocID="{8C60F477-743A-485D-B006-04C61D74C9F8}" presName="text" presStyleLbl="fgAcc0" presStyleIdx="3" presStyleCnt="5">
        <dgm:presLayoutVars>
          <dgm:chPref val="3"/>
        </dgm:presLayoutVars>
      </dgm:prSet>
      <dgm:spPr/>
    </dgm:pt>
    <dgm:pt modelId="{BF4DFFEC-E095-4FC3-B2D7-E92062784456}" type="pres">
      <dgm:prSet presAssocID="{8C60F477-743A-485D-B006-04C61D74C9F8}" presName="hierChild2" presStyleCnt="0"/>
      <dgm:spPr/>
    </dgm:pt>
    <dgm:pt modelId="{9D80B5F3-A77C-4B2B-AD6B-AF0C48B3D7B2}" type="pres">
      <dgm:prSet presAssocID="{CBC33FF1-1C1A-412F-A553-43B5606286E5}" presName="hierRoot1" presStyleCnt="0"/>
      <dgm:spPr/>
    </dgm:pt>
    <dgm:pt modelId="{01D4368A-774E-4007-BE4E-DAC789EDAA62}" type="pres">
      <dgm:prSet presAssocID="{CBC33FF1-1C1A-412F-A553-43B5606286E5}" presName="composite" presStyleCnt="0"/>
      <dgm:spPr/>
    </dgm:pt>
    <dgm:pt modelId="{2E280F6F-5666-4BD5-A719-032804810B2A}" type="pres">
      <dgm:prSet presAssocID="{CBC33FF1-1C1A-412F-A553-43B5606286E5}" presName="background" presStyleLbl="node0" presStyleIdx="4" presStyleCnt="5"/>
      <dgm:spPr/>
    </dgm:pt>
    <dgm:pt modelId="{24983584-3951-4579-B417-950B7B1B6DAC}" type="pres">
      <dgm:prSet presAssocID="{CBC33FF1-1C1A-412F-A553-43B5606286E5}" presName="text" presStyleLbl="fgAcc0" presStyleIdx="4" presStyleCnt="5">
        <dgm:presLayoutVars>
          <dgm:chPref val="3"/>
        </dgm:presLayoutVars>
      </dgm:prSet>
      <dgm:spPr/>
    </dgm:pt>
    <dgm:pt modelId="{9C113E55-6E42-4D1A-9C4E-101B5A53E0E2}" type="pres">
      <dgm:prSet presAssocID="{CBC33FF1-1C1A-412F-A553-43B5606286E5}" presName="hierChild2" presStyleCnt="0"/>
      <dgm:spPr/>
    </dgm:pt>
  </dgm:ptLst>
  <dgm:cxnLst>
    <dgm:cxn modelId="{B10B7704-1051-4BBE-B915-E4E36E662533}" type="presOf" srcId="{953F2BEC-10D9-4DE5-ADF8-579ECFFE544E}" destId="{95F4D89E-13CB-42CA-8464-2D2CEE1547D4}" srcOrd="0" destOrd="0" presId="urn:microsoft.com/office/officeart/2005/8/layout/hierarchy1"/>
    <dgm:cxn modelId="{5E15D426-80A4-4479-8E47-893BF39A98FC}" type="presOf" srcId="{CBC33FF1-1C1A-412F-A553-43B5606286E5}" destId="{24983584-3951-4579-B417-950B7B1B6DAC}" srcOrd="0" destOrd="0" presId="urn:microsoft.com/office/officeart/2005/8/layout/hierarchy1"/>
    <dgm:cxn modelId="{ABAD8127-37B2-4A64-9C87-2A0B0486D854}" srcId="{953F2BEC-10D9-4DE5-ADF8-579ECFFE544E}" destId="{8C60F477-743A-485D-B006-04C61D74C9F8}" srcOrd="3" destOrd="0" parTransId="{DA41257E-EFBB-4601-A110-13D6A3CE137A}" sibTransId="{DC39C03D-1E8B-41D3-959B-18E76F3AE7E2}"/>
    <dgm:cxn modelId="{32EA792F-FF35-479B-8FC6-3993E7F8C6B1}" type="presOf" srcId="{7A73849C-B9FB-407F-B179-80A96539B4C9}" destId="{531E52FA-0098-4CFD-862B-8EF3F319CFAE}" srcOrd="0" destOrd="0" presId="urn:microsoft.com/office/officeart/2005/8/layout/hierarchy1"/>
    <dgm:cxn modelId="{CC7C2A5D-2770-4138-8051-9F0B14BA462C}" srcId="{953F2BEC-10D9-4DE5-ADF8-579ECFFE544E}" destId="{D525F26E-74E2-4AD8-B236-67EDE8CDB07A}" srcOrd="0" destOrd="0" parTransId="{B7DEB209-2D6D-449D-8849-0FAC2F8D43AC}" sibTransId="{BFDF6BD8-E17D-4C2C-9298-60531F4A8978}"/>
    <dgm:cxn modelId="{D702BC72-8028-4EDF-BBDF-93760769220B}" type="presOf" srcId="{8C60F477-743A-485D-B006-04C61D74C9F8}" destId="{EF8F574F-8518-4EFC-837E-FF0E036D0F4C}" srcOrd="0" destOrd="0" presId="urn:microsoft.com/office/officeart/2005/8/layout/hierarchy1"/>
    <dgm:cxn modelId="{BE15AF53-C4C1-41CE-B65D-75BCC8DFE1B3}" srcId="{953F2BEC-10D9-4DE5-ADF8-579ECFFE544E}" destId="{C615A206-E036-4058-BEB7-599F8FBB4695}" srcOrd="2" destOrd="0" parTransId="{6EB5CFAB-4DF0-4909-A30E-C1B95A801947}" sibTransId="{76B5FCD8-6091-45B0-A3EC-904ACBC1BF22}"/>
    <dgm:cxn modelId="{AAA76C7B-1D1A-4CA7-A536-7454E0CC5E16}" srcId="{953F2BEC-10D9-4DE5-ADF8-579ECFFE544E}" destId="{7A73849C-B9FB-407F-B179-80A96539B4C9}" srcOrd="1" destOrd="0" parTransId="{90105E53-A31F-4411-B01D-70312D8ADB97}" sibTransId="{9F6D99F5-FA44-4BFA-9A74-FB758D530C3D}"/>
    <dgm:cxn modelId="{9FD09489-6881-4B87-B795-17DD9CF4A1E1}" srcId="{953F2BEC-10D9-4DE5-ADF8-579ECFFE544E}" destId="{CBC33FF1-1C1A-412F-A553-43B5606286E5}" srcOrd="4" destOrd="0" parTransId="{8B31F9B7-512B-437C-A359-B73E007C0EF3}" sibTransId="{65229CD5-D400-40D2-A980-9DC38ED69B3A}"/>
    <dgm:cxn modelId="{ED8804AB-492D-4D5D-A21E-83FC3F44D885}" type="presOf" srcId="{D525F26E-74E2-4AD8-B236-67EDE8CDB07A}" destId="{C1A46090-1C60-4B38-9F4C-F156E025DC36}" srcOrd="0" destOrd="0" presId="urn:microsoft.com/office/officeart/2005/8/layout/hierarchy1"/>
    <dgm:cxn modelId="{64CB1EE4-8970-486B-8669-912F3005070A}" type="presOf" srcId="{C615A206-E036-4058-BEB7-599F8FBB4695}" destId="{83C01B29-4751-4F54-B45F-C3A87B4CAD5B}" srcOrd="0" destOrd="0" presId="urn:microsoft.com/office/officeart/2005/8/layout/hierarchy1"/>
    <dgm:cxn modelId="{26B2E746-C6CB-490B-BA2A-C395B8FDD260}" type="presParOf" srcId="{95F4D89E-13CB-42CA-8464-2D2CEE1547D4}" destId="{C3240104-04BA-44F9-B026-785E58534CFF}" srcOrd="0" destOrd="0" presId="urn:microsoft.com/office/officeart/2005/8/layout/hierarchy1"/>
    <dgm:cxn modelId="{181F88C5-4ED9-48CB-98DD-B92055348249}" type="presParOf" srcId="{C3240104-04BA-44F9-B026-785E58534CFF}" destId="{DE8D351C-25B5-45EB-B669-3C55DF4C5DD4}" srcOrd="0" destOrd="0" presId="urn:microsoft.com/office/officeart/2005/8/layout/hierarchy1"/>
    <dgm:cxn modelId="{48DDA6B3-FED3-47EE-B2C1-2A4B23647A20}" type="presParOf" srcId="{DE8D351C-25B5-45EB-B669-3C55DF4C5DD4}" destId="{C1EDF34A-D4BE-4D7F-9415-09690C082DD2}" srcOrd="0" destOrd="0" presId="urn:microsoft.com/office/officeart/2005/8/layout/hierarchy1"/>
    <dgm:cxn modelId="{1BF596B6-3677-4EA8-9FA0-6B5C7C5242CC}" type="presParOf" srcId="{DE8D351C-25B5-45EB-B669-3C55DF4C5DD4}" destId="{C1A46090-1C60-4B38-9F4C-F156E025DC36}" srcOrd="1" destOrd="0" presId="urn:microsoft.com/office/officeart/2005/8/layout/hierarchy1"/>
    <dgm:cxn modelId="{C4122461-CAD1-49E5-B942-1F92BC432FAF}" type="presParOf" srcId="{C3240104-04BA-44F9-B026-785E58534CFF}" destId="{278E0223-33F3-4A27-812A-FA0F500E208E}" srcOrd="1" destOrd="0" presId="urn:microsoft.com/office/officeart/2005/8/layout/hierarchy1"/>
    <dgm:cxn modelId="{60887B0F-7293-4836-A296-8758495363CC}" type="presParOf" srcId="{95F4D89E-13CB-42CA-8464-2D2CEE1547D4}" destId="{3DA46106-9F99-4A67-94DD-7298370581F7}" srcOrd="1" destOrd="0" presId="urn:microsoft.com/office/officeart/2005/8/layout/hierarchy1"/>
    <dgm:cxn modelId="{CB1121F9-8125-4218-A716-1FA90CC798D1}" type="presParOf" srcId="{3DA46106-9F99-4A67-94DD-7298370581F7}" destId="{E9B42086-21EE-4A49-BED4-E7741CE9A5E1}" srcOrd="0" destOrd="0" presId="urn:microsoft.com/office/officeart/2005/8/layout/hierarchy1"/>
    <dgm:cxn modelId="{52FB46A3-B7C2-4AE9-8BD5-8048DC33022A}" type="presParOf" srcId="{E9B42086-21EE-4A49-BED4-E7741CE9A5E1}" destId="{116DDF11-C736-4711-B43C-B5E313F7B0B3}" srcOrd="0" destOrd="0" presId="urn:microsoft.com/office/officeart/2005/8/layout/hierarchy1"/>
    <dgm:cxn modelId="{434C09ED-34EE-4338-A484-B9B58439CC79}" type="presParOf" srcId="{E9B42086-21EE-4A49-BED4-E7741CE9A5E1}" destId="{531E52FA-0098-4CFD-862B-8EF3F319CFAE}" srcOrd="1" destOrd="0" presId="urn:microsoft.com/office/officeart/2005/8/layout/hierarchy1"/>
    <dgm:cxn modelId="{4F1F05CD-2629-46DE-82F5-682162E97B78}" type="presParOf" srcId="{3DA46106-9F99-4A67-94DD-7298370581F7}" destId="{202D9F99-E222-4509-B8C0-319D1501273C}" srcOrd="1" destOrd="0" presId="urn:microsoft.com/office/officeart/2005/8/layout/hierarchy1"/>
    <dgm:cxn modelId="{D8F85B56-A923-486C-92B5-2EF313CCBA18}" type="presParOf" srcId="{95F4D89E-13CB-42CA-8464-2D2CEE1547D4}" destId="{431FA25C-80DF-45A7-98D5-34572DC8A1ED}" srcOrd="2" destOrd="0" presId="urn:microsoft.com/office/officeart/2005/8/layout/hierarchy1"/>
    <dgm:cxn modelId="{B92BC80F-9D50-44DA-9083-85B66BEE8A3A}" type="presParOf" srcId="{431FA25C-80DF-45A7-98D5-34572DC8A1ED}" destId="{3C19B324-6E87-4441-9EC1-2606A9ADA2AC}" srcOrd="0" destOrd="0" presId="urn:microsoft.com/office/officeart/2005/8/layout/hierarchy1"/>
    <dgm:cxn modelId="{1575DA58-319C-4BBB-B449-A24E5C840092}" type="presParOf" srcId="{3C19B324-6E87-4441-9EC1-2606A9ADA2AC}" destId="{D68529DF-A9C2-46D1-9055-55D22858BA4E}" srcOrd="0" destOrd="0" presId="urn:microsoft.com/office/officeart/2005/8/layout/hierarchy1"/>
    <dgm:cxn modelId="{714D6EEE-F1A5-419D-8A4A-C247E97C91CF}" type="presParOf" srcId="{3C19B324-6E87-4441-9EC1-2606A9ADA2AC}" destId="{83C01B29-4751-4F54-B45F-C3A87B4CAD5B}" srcOrd="1" destOrd="0" presId="urn:microsoft.com/office/officeart/2005/8/layout/hierarchy1"/>
    <dgm:cxn modelId="{8601CC2B-100E-4639-8E13-1B7F03B01DB1}" type="presParOf" srcId="{431FA25C-80DF-45A7-98D5-34572DC8A1ED}" destId="{0FA6258D-4743-4BE8-A95D-416B13FAC3FD}" srcOrd="1" destOrd="0" presId="urn:microsoft.com/office/officeart/2005/8/layout/hierarchy1"/>
    <dgm:cxn modelId="{855E08E0-BA61-4CE9-9C3E-7515283F5545}" type="presParOf" srcId="{95F4D89E-13CB-42CA-8464-2D2CEE1547D4}" destId="{E097ED10-70BE-41C3-9002-EF0AE4B43BFD}" srcOrd="3" destOrd="0" presId="urn:microsoft.com/office/officeart/2005/8/layout/hierarchy1"/>
    <dgm:cxn modelId="{6DE52A4C-0BAB-43CF-922C-973AB2DCE426}" type="presParOf" srcId="{E097ED10-70BE-41C3-9002-EF0AE4B43BFD}" destId="{72411843-90F3-4EE3-B983-D2FEBEA157D6}" srcOrd="0" destOrd="0" presId="urn:microsoft.com/office/officeart/2005/8/layout/hierarchy1"/>
    <dgm:cxn modelId="{9486F3D4-5E38-4050-88D0-541240973046}" type="presParOf" srcId="{72411843-90F3-4EE3-B983-D2FEBEA157D6}" destId="{F719BF84-A414-40C5-A1E2-D74EB8BB09C2}" srcOrd="0" destOrd="0" presId="urn:microsoft.com/office/officeart/2005/8/layout/hierarchy1"/>
    <dgm:cxn modelId="{579D461A-42E7-4F98-9625-62EB474356E7}" type="presParOf" srcId="{72411843-90F3-4EE3-B983-D2FEBEA157D6}" destId="{EF8F574F-8518-4EFC-837E-FF0E036D0F4C}" srcOrd="1" destOrd="0" presId="urn:microsoft.com/office/officeart/2005/8/layout/hierarchy1"/>
    <dgm:cxn modelId="{5F247251-30B9-4858-8A52-FEC993B6985B}" type="presParOf" srcId="{E097ED10-70BE-41C3-9002-EF0AE4B43BFD}" destId="{BF4DFFEC-E095-4FC3-B2D7-E92062784456}" srcOrd="1" destOrd="0" presId="urn:microsoft.com/office/officeart/2005/8/layout/hierarchy1"/>
    <dgm:cxn modelId="{B0220754-561F-42FD-9542-39BBCC5157F0}" type="presParOf" srcId="{95F4D89E-13CB-42CA-8464-2D2CEE1547D4}" destId="{9D80B5F3-A77C-4B2B-AD6B-AF0C48B3D7B2}" srcOrd="4" destOrd="0" presId="urn:microsoft.com/office/officeart/2005/8/layout/hierarchy1"/>
    <dgm:cxn modelId="{412936CB-2871-4E83-A7F5-F064FA6132CC}" type="presParOf" srcId="{9D80B5F3-A77C-4B2B-AD6B-AF0C48B3D7B2}" destId="{01D4368A-774E-4007-BE4E-DAC789EDAA62}" srcOrd="0" destOrd="0" presId="urn:microsoft.com/office/officeart/2005/8/layout/hierarchy1"/>
    <dgm:cxn modelId="{4C0658F8-3965-4EC4-AC75-BE9AE3D2D75B}" type="presParOf" srcId="{01D4368A-774E-4007-BE4E-DAC789EDAA62}" destId="{2E280F6F-5666-4BD5-A719-032804810B2A}" srcOrd="0" destOrd="0" presId="urn:microsoft.com/office/officeart/2005/8/layout/hierarchy1"/>
    <dgm:cxn modelId="{1ED4860D-D2B7-41C8-B1ED-AA105DCB7713}" type="presParOf" srcId="{01D4368A-774E-4007-BE4E-DAC789EDAA62}" destId="{24983584-3951-4579-B417-950B7B1B6DAC}" srcOrd="1" destOrd="0" presId="urn:microsoft.com/office/officeart/2005/8/layout/hierarchy1"/>
    <dgm:cxn modelId="{E8F76EBF-62C6-425C-9D89-5CC220955BEC}" type="presParOf" srcId="{9D80B5F3-A77C-4B2B-AD6B-AF0C48B3D7B2}" destId="{9C113E55-6E42-4D1A-9C4E-101B5A53E0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CB8C0-8668-4BE9-93D5-EF0AEAC93134}" type="doc">
      <dgm:prSet loTypeId="urn:microsoft.com/office/officeart/2008/layout/LinedList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E1F6B63-549D-4479-8A89-12EC3895879B}">
      <dgm:prSet/>
      <dgm:spPr/>
      <dgm:t>
        <a:bodyPr/>
        <a:lstStyle/>
        <a:p>
          <a:r>
            <a:rPr lang="en-US" dirty="0"/>
            <a:t>Urgent Request</a:t>
          </a:r>
        </a:p>
      </dgm:t>
    </dgm:pt>
    <dgm:pt modelId="{4D541679-1881-40D5-BCB8-64558071750E}" type="parTrans" cxnId="{6BBA730B-5C2C-4BF9-B59A-0B528E7AD5B7}">
      <dgm:prSet/>
      <dgm:spPr/>
      <dgm:t>
        <a:bodyPr/>
        <a:lstStyle/>
        <a:p>
          <a:endParaRPr lang="en-US"/>
        </a:p>
      </dgm:t>
    </dgm:pt>
    <dgm:pt modelId="{982CC5BE-0C2D-4297-9F31-26BE21524422}" type="sibTrans" cxnId="{6BBA730B-5C2C-4BF9-B59A-0B528E7AD5B7}">
      <dgm:prSet/>
      <dgm:spPr/>
      <dgm:t>
        <a:bodyPr/>
        <a:lstStyle/>
        <a:p>
          <a:endParaRPr lang="en-US"/>
        </a:p>
      </dgm:t>
    </dgm:pt>
    <dgm:pt modelId="{A5F4CA93-AF84-4A70-B79B-2460918606D9}">
      <dgm:prSet/>
      <dgm:spPr/>
      <dgm:t>
        <a:bodyPr/>
        <a:lstStyle/>
        <a:p>
          <a:r>
            <a:rPr lang="en-US" dirty="0"/>
            <a:t>Different Domain</a:t>
          </a:r>
        </a:p>
      </dgm:t>
    </dgm:pt>
    <dgm:pt modelId="{146E3F0E-5E62-4A9C-83BF-D7B6A545ED1A}" type="parTrans" cxnId="{169FB2B4-5E8A-4D4E-BA8D-E358B70C64F3}">
      <dgm:prSet/>
      <dgm:spPr/>
      <dgm:t>
        <a:bodyPr/>
        <a:lstStyle/>
        <a:p>
          <a:endParaRPr lang="en-US"/>
        </a:p>
      </dgm:t>
    </dgm:pt>
    <dgm:pt modelId="{143BBDBB-1305-4C66-9EDC-55DE8A0FD44D}" type="sibTrans" cxnId="{169FB2B4-5E8A-4D4E-BA8D-E358B70C64F3}">
      <dgm:prSet/>
      <dgm:spPr/>
      <dgm:t>
        <a:bodyPr/>
        <a:lstStyle/>
        <a:p>
          <a:endParaRPr lang="en-US"/>
        </a:p>
      </dgm:t>
    </dgm:pt>
    <dgm:pt modelId="{75D7A3A4-5D01-4885-904B-F1FE48223750}">
      <dgm:prSet/>
      <dgm:spPr/>
      <dgm:t>
        <a:bodyPr/>
        <a:lstStyle/>
        <a:p>
          <a:r>
            <a:rPr lang="en-US" dirty="0"/>
            <a:t>Sender is Out of Contact</a:t>
          </a:r>
        </a:p>
      </dgm:t>
    </dgm:pt>
    <dgm:pt modelId="{1F45F9D2-DFBA-4E4F-A918-93D676004B9C}" type="parTrans" cxnId="{9FECA7F8-9C69-4716-89D1-42E7E7CABCD4}">
      <dgm:prSet/>
      <dgm:spPr/>
      <dgm:t>
        <a:bodyPr/>
        <a:lstStyle/>
        <a:p>
          <a:endParaRPr lang="en-US"/>
        </a:p>
      </dgm:t>
    </dgm:pt>
    <dgm:pt modelId="{347C5268-4E31-4FB0-94A7-AD536D228EA7}" type="sibTrans" cxnId="{9FECA7F8-9C69-4716-89D1-42E7E7CABCD4}">
      <dgm:prSet/>
      <dgm:spPr/>
      <dgm:t>
        <a:bodyPr/>
        <a:lstStyle/>
        <a:p>
          <a:endParaRPr lang="en-US"/>
        </a:p>
      </dgm:t>
    </dgm:pt>
    <dgm:pt modelId="{6B79CC4D-03B0-45E4-B84D-EC100B917DD2}">
      <dgm:prSet/>
      <dgm:spPr/>
      <dgm:t>
        <a:bodyPr/>
        <a:lstStyle/>
        <a:p>
          <a:r>
            <a:rPr lang="en-US" dirty="0"/>
            <a:t>Sent to Multiple Emails/Multiple recipients</a:t>
          </a:r>
        </a:p>
      </dgm:t>
    </dgm:pt>
    <dgm:pt modelId="{3BBBBBF3-9D36-4583-AF0B-2E17F070F8FC}" type="parTrans" cxnId="{B536893D-0EC5-4929-9D65-89EB0F16CBEC}">
      <dgm:prSet/>
      <dgm:spPr/>
      <dgm:t>
        <a:bodyPr/>
        <a:lstStyle/>
        <a:p>
          <a:endParaRPr lang="en-US"/>
        </a:p>
      </dgm:t>
    </dgm:pt>
    <dgm:pt modelId="{EF56B785-D088-4F87-A102-0A65656C1BCA}" type="sibTrans" cxnId="{B536893D-0EC5-4929-9D65-89EB0F16CBEC}">
      <dgm:prSet/>
      <dgm:spPr/>
      <dgm:t>
        <a:bodyPr/>
        <a:lstStyle/>
        <a:p>
          <a:endParaRPr lang="en-US"/>
        </a:p>
      </dgm:t>
    </dgm:pt>
    <dgm:pt modelId="{12090E6D-3CF4-4F07-9EC8-2D34CC6874E1}">
      <dgm:prSet/>
      <dgm:spPr/>
      <dgm:t>
        <a:bodyPr/>
        <a:lstStyle/>
        <a:p>
          <a:r>
            <a:rPr lang="en-US" dirty="0"/>
            <a:t>Incorrect Context</a:t>
          </a:r>
        </a:p>
      </dgm:t>
    </dgm:pt>
    <dgm:pt modelId="{E12ABD70-340B-4B01-BA75-656A5435245B}" type="parTrans" cxnId="{47CBA096-228A-4C5C-A19F-CAE2B6F78CCC}">
      <dgm:prSet/>
      <dgm:spPr/>
      <dgm:t>
        <a:bodyPr/>
        <a:lstStyle/>
        <a:p>
          <a:endParaRPr lang="en-US"/>
        </a:p>
      </dgm:t>
    </dgm:pt>
    <dgm:pt modelId="{FC5604EA-970B-44C0-A28C-CC97E19E69C4}" type="sibTrans" cxnId="{47CBA096-228A-4C5C-A19F-CAE2B6F78CCC}">
      <dgm:prSet/>
      <dgm:spPr/>
      <dgm:t>
        <a:bodyPr/>
        <a:lstStyle/>
        <a:p>
          <a:endParaRPr lang="en-US"/>
        </a:p>
      </dgm:t>
    </dgm:pt>
    <dgm:pt modelId="{3EAB8A7E-8B48-474D-9ACE-87426B796883}">
      <dgm:prSet/>
      <dgm:spPr/>
      <dgm:t>
        <a:bodyPr/>
        <a:lstStyle/>
        <a:p>
          <a:r>
            <a:rPr lang="en-US" dirty="0"/>
            <a:t>Secrecy</a:t>
          </a:r>
        </a:p>
      </dgm:t>
    </dgm:pt>
    <dgm:pt modelId="{0A5E3EE1-C5E9-44C7-A2D5-0FD09D6FD377}" type="parTrans" cxnId="{7B983DA8-B0DE-4B31-9308-DE86B70DF02A}">
      <dgm:prSet/>
      <dgm:spPr/>
      <dgm:t>
        <a:bodyPr/>
        <a:lstStyle/>
        <a:p>
          <a:endParaRPr lang="en-US"/>
        </a:p>
      </dgm:t>
    </dgm:pt>
    <dgm:pt modelId="{E05E465A-3C36-4098-89AF-69E7799B7775}" type="sibTrans" cxnId="{7B983DA8-B0DE-4B31-9308-DE86B70DF02A}">
      <dgm:prSet/>
      <dgm:spPr/>
      <dgm:t>
        <a:bodyPr/>
        <a:lstStyle/>
        <a:p>
          <a:endParaRPr lang="en-US"/>
        </a:p>
      </dgm:t>
    </dgm:pt>
    <dgm:pt modelId="{F2B3D1DC-37A3-4187-91AC-8EFB1454447A}">
      <dgm:prSet/>
      <dgm:spPr/>
      <dgm:t>
        <a:bodyPr/>
        <a:lstStyle/>
        <a:p>
          <a:r>
            <a:rPr lang="en-US" b="0" dirty="0"/>
            <a:t>Spelling and grammatical errors: expect this to change with AI</a:t>
          </a:r>
        </a:p>
      </dgm:t>
    </dgm:pt>
    <dgm:pt modelId="{1D1952D0-8F05-4936-9B92-7778922266EB}" type="parTrans" cxnId="{B4634AD0-4A32-46E3-A322-3AFFAB968823}">
      <dgm:prSet/>
      <dgm:spPr/>
      <dgm:t>
        <a:bodyPr/>
        <a:lstStyle/>
        <a:p>
          <a:endParaRPr lang="en-US"/>
        </a:p>
      </dgm:t>
    </dgm:pt>
    <dgm:pt modelId="{383AC270-0BDF-4B47-8A96-49E33488F91C}" type="sibTrans" cxnId="{B4634AD0-4A32-46E3-A322-3AFFAB968823}">
      <dgm:prSet/>
      <dgm:spPr/>
      <dgm:t>
        <a:bodyPr/>
        <a:lstStyle/>
        <a:p>
          <a:endParaRPr lang="en-US"/>
        </a:p>
      </dgm:t>
    </dgm:pt>
    <dgm:pt modelId="{9F2A2A27-1FD1-497F-B4B5-ADCF2C387B23}" type="pres">
      <dgm:prSet presAssocID="{D8CCB8C0-8668-4BE9-93D5-EF0AEAC93134}" presName="vert0" presStyleCnt="0">
        <dgm:presLayoutVars>
          <dgm:dir/>
          <dgm:animOne val="branch"/>
          <dgm:animLvl val="lvl"/>
        </dgm:presLayoutVars>
      </dgm:prSet>
      <dgm:spPr/>
    </dgm:pt>
    <dgm:pt modelId="{7319296D-9C05-4B56-91D1-84DA91B2635D}" type="pres">
      <dgm:prSet presAssocID="{4E1F6B63-549D-4479-8A89-12EC3895879B}" presName="thickLine" presStyleLbl="alignNode1" presStyleIdx="0" presStyleCnt="7"/>
      <dgm:spPr/>
    </dgm:pt>
    <dgm:pt modelId="{F6EB3A8B-C2AA-49E6-B4E0-18C4DB66C59F}" type="pres">
      <dgm:prSet presAssocID="{4E1F6B63-549D-4479-8A89-12EC3895879B}" presName="horz1" presStyleCnt="0"/>
      <dgm:spPr/>
    </dgm:pt>
    <dgm:pt modelId="{1822CD11-52CF-44EC-BF83-A660D52A56A8}" type="pres">
      <dgm:prSet presAssocID="{4E1F6B63-549D-4479-8A89-12EC3895879B}" presName="tx1" presStyleLbl="revTx" presStyleIdx="0" presStyleCnt="7"/>
      <dgm:spPr/>
    </dgm:pt>
    <dgm:pt modelId="{8D22EE7D-E3F0-490C-AE49-3A96BAD79AC4}" type="pres">
      <dgm:prSet presAssocID="{4E1F6B63-549D-4479-8A89-12EC3895879B}" presName="vert1" presStyleCnt="0"/>
      <dgm:spPr/>
    </dgm:pt>
    <dgm:pt modelId="{D46FDB93-EAF5-4E97-B3F0-52B25EEBF8CA}" type="pres">
      <dgm:prSet presAssocID="{A5F4CA93-AF84-4A70-B79B-2460918606D9}" presName="thickLine" presStyleLbl="alignNode1" presStyleIdx="1" presStyleCnt="7"/>
      <dgm:spPr/>
    </dgm:pt>
    <dgm:pt modelId="{80516BD0-FD8C-439F-B7B5-30D86ED13273}" type="pres">
      <dgm:prSet presAssocID="{A5F4CA93-AF84-4A70-B79B-2460918606D9}" presName="horz1" presStyleCnt="0"/>
      <dgm:spPr/>
    </dgm:pt>
    <dgm:pt modelId="{331A1B2B-067C-4410-B542-376510907B91}" type="pres">
      <dgm:prSet presAssocID="{A5F4CA93-AF84-4A70-B79B-2460918606D9}" presName="tx1" presStyleLbl="revTx" presStyleIdx="1" presStyleCnt="7"/>
      <dgm:spPr/>
    </dgm:pt>
    <dgm:pt modelId="{B87483F6-2805-4005-BBF3-46A711D2336D}" type="pres">
      <dgm:prSet presAssocID="{A5F4CA93-AF84-4A70-B79B-2460918606D9}" presName="vert1" presStyleCnt="0"/>
      <dgm:spPr/>
    </dgm:pt>
    <dgm:pt modelId="{EC761D82-7A49-4C1E-ACCC-A8C050703562}" type="pres">
      <dgm:prSet presAssocID="{75D7A3A4-5D01-4885-904B-F1FE48223750}" presName="thickLine" presStyleLbl="alignNode1" presStyleIdx="2" presStyleCnt="7"/>
      <dgm:spPr/>
    </dgm:pt>
    <dgm:pt modelId="{450859AA-122A-4C1D-93CD-8EF93BEC1BE0}" type="pres">
      <dgm:prSet presAssocID="{75D7A3A4-5D01-4885-904B-F1FE48223750}" presName="horz1" presStyleCnt="0"/>
      <dgm:spPr/>
    </dgm:pt>
    <dgm:pt modelId="{758E8CDF-7ADD-4748-BEDD-0D8F0D7EEF64}" type="pres">
      <dgm:prSet presAssocID="{75D7A3A4-5D01-4885-904B-F1FE48223750}" presName="tx1" presStyleLbl="revTx" presStyleIdx="2" presStyleCnt="7"/>
      <dgm:spPr/>
    </dgm:pt>
    <dgm:pt modelId="{BB35CBAF-D50D-4792-8D79-B1E76C07D5D4}" type="pres">
      <dgm:prSet presAssocID="{75D7A3A4-5D01-4885-904B-F1FE48223750}" presName="vert1" presStyleCnt="0"/>
      <dgm:spPr/>
    </dgm:pt>
    <dgm:pt modelId="{8FE1FE56-8F17-4114-85E7-66390D126B7E}" type="pres">
      <dgm:prSet presAssocID="{6B79CC4D-03B0-45E4-B84D-EC100B917DD2}" presName="thickLine" presStyleLbl="alignNode1" presStyleIdx="3" presStyleCnt="7"/>
      <dgm:spPr/>
    </dgm:pt>
    <dgm:pt modelId="{DB834CA8-3A4F-442E-967D-B78661697807}" type="pres">
      <dgm:prSet presAssocID="{6B79CC4D-03B0-45E4-B84D-EC100B917DD2}" presName="horz1" presStyleCnt="0"/>
      <dgm:spPr/>
    </dgm:pt>
    <dgm:pt modelId="{D031A12E-CBDD-4F9A-B552-EC78F8FA4358}" type="pres">
      <dgm:prSet presAssocID="{6B79CC4D-03B0-45E4-B84D-EC100B917DD2}" presName="tx1" presStyleLbl="revTx" presStyleIdx="3" presStyleCnt="7"/>
      <dgm:spPr/>
    </dgm:pt>
    <dgm:pt modelId="{03150E9B-6199-4C10-9904-4AD91E880D13}" type="pres">
      <dgm:prSet presAssocID="{6B79CC4D-03B0-45E4-B84D-EC100B917DD2}" presName="vert1" presStyleCnt="0"/>
      <dgm:spPr/>
    </dgm:pt>
    <dgm:pt modelId="{C0235C51-2333-4FF2-8BC1-568DA7EB7079}" type="pres">
      <dgm:prSet presAssocID="{12090E6D-3CF4-4F07-9EC8-2D34CC6874E1}" presName="thickLine" presStyleLbl="alignNode1" presStyleIdx="4" presStyleCnt="7"/>
      <dgm:spPr/>
    </dgm:pt>
    <dgm:pt modelId="{22F940EC-DEDE-4DE9-853D-F41EB368E05C}" type="pres">
      <dgm:prSet presAssocID="{12090E6D-3CF4-4F07-9EC8-2D34CC6874E1}" presName="horz1" presStyleCnt="0"/>
      <dgm:spPr/>
    </dgm:pt>
    <dgm:pt modelId="{314DC96C-4C75-451D-9787-7800477C4E6B}" type="pres">
      <dgm:prSet presAssocID="{12090E6D-3CF4-4F07-9EC8-2D34CC6874E1}" presName="tx1" presStyleLbl="revTx" presStyleIdx="4" presStyleCnt="7"/>
      <dgm:spPr/>
    </dgm:pt>
    <dgm:pt modelId="{3A6B629A-3FAC-4D74-8352-8B1C365E6DBB}" type="pres">
      <dgm:prSet presAssocID="{12090E6D-3CF4-4F07-9EC8-2D34CC6874E1}" presName="vert1" presStyleCnt="0"/>
      <dgm:spPr/>
    </dgm:pt>
    <dgm:pt modelId="{738C7AD2-AC37-4B0B-8A00-7B97370992BF}" type="pres">
      <dgm:prSet presAssocID="{3EAB8A7E-8B48-474D-9ACE-87426B796883}" presName="thickLine" presStyleLbl="alignNode1" presStyleIdx="5" presStyleCnt="7"/>
      <dgm:spPr/>
    </dgm:pt>
    <dgm:pt modelId="{3EB47226-EB43-408A-A078-0C002DE5043F}" type="pres">
      <dgm:prSet presAssocID="{3EAB8A7E-8B48-474D-9ACE-87426B796883}" presName="horz1" presStyleCnt="0"/>
      <dgm:spPr/>
    </dgm:pt>
    <dgm:pt modelId="{80E16128-F86D-4188-A311-55CAAA954988}" type="pres">
      <dgm:prSet presAssocID="{3EAB8A7E-8B48-474D-9ACE-87426B796883}" presName="tx1" presStyleLbl="revTx" presStyleIdx="5" presStyleCnt="7"/>
      <dgm:spPr/>
    </dgm:pt>
    <dgm:pt modelId="{4D0DF7D8-2AA0-463F-9CE9-E8BB3116702C}" type="pres">
      <dgm:prSet presAssocID="{3EAB8A7E-8B48-474D-9ACE-87426B796883}" presName="vert1" presStyleCnt="0"/>
      <dgm:spPr/>
    </dgm:pt>
    <dgm:pt modelId="{A7118AD1-41F4-40A7-B6A2-D074E678F385}" type="pres">
      <dgm:prSet presAssocID="{F2B3D1DC-37A3-4187-91AC-8EFB1454447A}" presName="thickLine" presStyleLbl="alignNode1" presStyleIdx="6" presStyleCnt="7"/>
      <dgm:spPr/>
    </dgm:pt>
    <dgm:pt modelId="{37818CD8-4B4B-48C7-AA66-31ECE2C2122D}" type="pres">
      <dgm:prSet presAssocID="{F2B3D1DC-37A3-4187-91AC-8EFB1454447A}" presName="horz1" presStyleCnt="0"/>
      <dgm:spPr/>
    </dgm:pt>
    <dgm:pt modelId="{15609A40-3961-4E6E-B1E7-7C83FE99C098}" type="pres">
      <dgm:prSet presAssocID="{F2B3D1DC-37A3-4187-91AC-8EFB1454447A}" presName="tx1" presStyleLbl="revTx" presStyleIdx="6" presStyleCnt="7"/>
      <dgm:spPr/>
    </dgm:pt>
    <dgm:pt modelId="{FCF98928-9E86-4283-B331-B4E0866A96C0}" type="pres">
      <dgm:prSet presAssocID="{F2B3D1DC-37A3-4187-91AC-8EFB1454447A}" presName="vert1" presStyleCnt="0"/>
      <dgm:spPr/>
    </dgm:pt>
  </dgm:ptLst>
  <dgm:cxnLst>
    <dgm:cxn modelId="{6BBA730B-5C2C-4BF9-B59A-0B528E7AD5B7}" srcId="{D8CCB8C0-8668-4BE9-93D5-EF0AEAC93134}" destId="{4E1F6B63-549D-4479-8A89-12EC3895879B}" srcOrd="0" destOrd="0" parTransId="{4D541679-1881-40D5-BCB8-64558071750E}" sibTransId="{982CC5BE-0C2D-4297-9F31-26BE21524422}"/>
    <dgm:cxn modelId="{B536893D-0EC5-4929-9D65-89EB0F16CBEC}" srcId="{D8CCB8C0-8668-4BE9-93D5-EF0AEAC93134}" destId="{6B79CC4D-03B0-45E4-B84D-EC100B917DD2}" srcOrd="3" destOrd="0" parTransId="{3BBBBBF3-9D36-4583-AF0B-2E17F070F8FC}" sibTransId="{EF56B785-D088-4F87-A102-0A65656C1BCA}"/>
    <dgm:cxn modelId="{9CE8F242-2643-4CAD-9798-A44BE0A1B851}" type="presOf" srcId="{A5F4CA93-AF84-4A70-B79B-2460918606D9}" destId="{331A1B2B-067C-4410-B542-376510907B91}" srcOrd="0" destOrd="0" presId="urn:microsoft.com/office/officeart/2008/layout/LinedList"/>
    <dgm:cxn modelId="{D75C9375-0EDC-4A5F-B448-EA1BED0B6DF0}" type="presOf" srcId="{4E1F6B63-549D-4479-8A89-12EC3895879B}" destId="{1822CD11-52CF-44EC-BF83-A660D52A56A8}" srcOrd="0" destOrd="0" presId="urn:microsoft.com/office/officeart/2008/layout/LinedList"/>
    <dgm:cxn modelId="{47CBA096-228A-4C5C-A19F-CAE2B6F78CCC}" srcId="{D8CCB8C0-8668-4BE9-93D5-EF0AEAC93134}" destId="{12090E6D-3CF4-4F07-9EC8-2D34CC6874E1}" srcOrd="4" destOrd="0" parTransId="{E12ABD70-340B-4B01-BA75-656A5435245B}" sibTransId="{FC5604EA-970B-44C0-A28C-CC97E19E69C4}"/>
    <dgm:cxn modelId="{26F7BD96-F4E4-488D-99B2-7FC9573AE3EE}" type="presOf" srcId="{3EAB8A7E-8B48-474D-9ACE-87426B796883}" destId="{80E16128-F86D-4188-A311-55CAAA954988}" srcOrd="0" destOrd="0" presId="urn:microsoft.com/office/officeart/2008/layout/LinedList"/>
    <dgm:cxn modelId="{7B983DA8-B0DE-4B31-9308-DE86B70DF02A}" srcId="{D8CCB8C0-8668-4BE9-93D5-EF0AEAC93134}" destId="{3EAB8A7E-8B48-474D-9ACE-87426B796883}" srcOrd="5" destOrd="0" parTransId="{0A5E3EE1-C5E9-44C7-A2D5-0FD09D6FD377}" sibTransId="{E05E465A-3C36-4098-89AF-69E7799B7775}"/>
    <dgm:cxn modelId="{169FB2B4-5E8A-4D4E-BA8D-E358B70C64F3}" srcId="{D8CCB8C0-8668-4BE9-93D5-EF0AEAC93134}" destId="{A5F4CA93-AF84-4A70-B79B-2460918606D9}" srcOrd="1" destOrd="0" parTransId="{146E3F0E-5E62-4A9C-83BF-D7B6A545ED1A}" sibTransId="{143BBDBB-1305-4C66-9EDC-55DE8A0FD44D}"/>
    <dgm:cxn modelId="{E2EA0ABA-723A-482A-AFE2-DEFAD2693E22}" type="presOf" srcId="{6B79CC4D-03B0-45E4-B84D-EC100B917DD2}" destId="{D031A12E-CBDD-4F9A-B552-EC78F8FA4358}" srcOrd="0" destOrd="0" presId="urn:microsoft.com/office/officeart/2008/layout/LinedList"/>
    <dgm:cxn modelId="{099180CA-4464-49E6-9B23-84A8B3E3FB70}" type="presOf" srcId="{12090E6D-3CF4-4F07-9EC8-2D34CC6874E1}" destId="{314DC96C-4C75-451D-9787-7800477C4E6B}" srcOrd="0" destOrd="0" presId="urn:microsoft.com/office/officeart/2008/layout/LinedList"/>
    <dgm:cxn modelId="{55CE33CF-C2BE-44C4-80A3-ED248C7B9085}" type="presOf" srcId="{F2B3D1DC-37A3-4187-91AC-8EFB1454447A}" destId="{15609A40-3961-4E6E-B1E7-7C83FE99C098}" srcOrd="0" destOrd="0" presId="urn:microsoft.com/office/officeart/2008/layout/LinedList"/>
    <dgm:cxn modelId="{B4634AD0-4A32-46E3-A322-3AFFAB968823}" srcId="{D8CCB8C0-8668-4BE9-93D5-EF0AEAC93134}" destId="{F2B3D1DC-37A3-4187-91AC-8EFB1454447A}" srcOrd="6" destOrd="0" parTransId="{1D1952D0-8F05-4936-9B92-7778922266EB}" sibTransId="{383AC270-0BDF-4B47-8A96-49E33488F91C}"/>
    <dgm:cxn modelId="{D57518E5-CB4D-4CED-A65F-2CB9683869D4}" type="presOf" srcId="{D8CCB8C0-8668-4BE9-93D5-EF0AEAC93134}" destId="{9F2A2A27-1FD1-497F-B4B5-ADCF2C387B23}" srcOrd="0" destOrd="0" presId="urn:microsoft.com/office/officeart/2008/layout/LinedList"/>
    <dgm:cxn modelId="{611CA0EA-C081-446B-BCA8-5E565B4904B7}" type="presOf" srcId="{75D7A3A4-5D01-4885-904B-F1FE48223750}" destId="{758E8CDF-7ADD-4748-BEDD-0D8F0D7EEF64}" srcOrd="0" destOrd="0" presId="urn:microsoft.com/office/officeart/2008/layout/LinedList"/>
    <dgm:cxn modelId="{9FECA7F8-9C69-4716-89D1-42E7E7CABCD4}" srcId="{D8CCB8C0-8668-4BE9-93D5-EF0AEAC93134}" destId="{75D7A3A4-5D01-4885-904B-F1FE48223750}" srcOrd="2" destOrd="0" parTransId="{1F45F9D2-DFBA-4E4F-A918-93D676004B9C}" sibTransId="{347C5268-4E31-4FB0-94A7-AD536D228EA7}"/>
    <dgm:cxn modelId="{ED4F8BBE-F222-4B7E-88E5-3F5BBE3C975B}" type="presParOf" srcId="{9F2A2A27-1FD1-497F-B4B5-ADCF2C387B23}" destId="{7319296D-9C05-4B56-91D1-84DA91B2635D}" srcOrd="0" destOrd="0" presId="urn:microsoft.com/office/officeart/2008/layout/LinedList"/>
    <dgm:cxn modelId="{6A1D6979-C9EF-4E41-8031-62D9CD0D21C7}" type="presParOf" srcId="{9F2A2A27-1FD1-497F-B4B5-ADCF2C387B23}" destId="{F6EB3A8B-C2AA-49E6-B4E0-18C4DB66C59F}" srcOrd="1" destOrd="0" presId="urn:microsoft.com/office/officeart/2008/layout/LinedList"/>
    <dgm:cxn modelId="{D18C0E60-DB5D-4E42-AFF1-DA2E62540785}" type="presParOf" srcId="{F6EB3A8B-C2AA-49E6-B4E0-18C4DB66C59F}" destId="{1822CD11-52CF-44EC-BF83-A660D52A56A8}" srcOrd="0" destOrd="0" presId="urn:microsoft.com/office/officeart/2008/layout/LinedList"/>
    <dgm:cxn modelId="{CF771CA5-B2C8-4747-9258-8480F614027A}" type="presParOf" srcId="{F6EB3A8B-C2AA-49E6-B4E0-18C4DB66C59F}" destId="{8D22EE7D-E3F0-490C-AE49-3A96BAD79AC4}" srcOrd="1" destOrd="0" presId="urn:microsoft.com/office/officeart/2008/layout/LinedList"/>
    <dgm:cxn modelId="{D942B401-41D3-4274-BB21-175EED20C1E1}" type="presParOf" srcId="{9F2A2A27-1FD1-497F-B4B5-ADCF2C387B23}" destId="{D46FDB93-EAF5-4E97-B3F0-52B25EEBF8CA}" srcOrd="2" destOrd="0" presId="urn:microsoft.com/office/officeart/2008/layout/LinedList"/>
    <dgm:cxn modelId="{8E7CE094-3FD9-4C0E-B341-604563C721D6}" type="presParOf" srcId="{9F2A2A27-1FD1-497F-B4B5-ADCF2C387B23}" destId="{80516BD0-FD8C-439F-B7B5-30D86ED13273}" srcOrd="3" destOrd="0" presId="urn:microsoft.com/office/officeart/2008/layout/LinedList"/>
    <dgm:cxn modelId="{DC72DA80-366E-4F57-A05E-C92F5CAEB327}" type="presParOf" srcId="{80516BD0-FD8C-439F-B7B5-30D86ED13273}" destId="{331A1B2B-067C-4410-B542-376510907B91}" srcOrd="0" destOrd="0" presId="urn:microsoft.com/office/officeart/2008/layout/LinedList"/>
    <dgm:cxn modelId="{2B1B0823-AAD3-484A-B6DC-B4561A766852}" type="presParOf" srcId="{80516BD0-FD8C-439F-B7B5-30D86ED13273}" destId="{B87483F6-2805-4005-BBF3-46A711D2336D}" srcOrd="1" destOrd="0" presId="urn:microsoft.com/office/officeart/2008/layout/LinedList"/>
    <dgm:cxn modelId="{15D47202-00F4-44DE-8753-A228D507EA2B}" type="presParOf" srcId="{9F2A2A27-1FD1-497F-B4B5-ADCF2C387B23}" destId="{EC761D82-7A49-4C1E-ACCC-A8C050703562}" srcOrd="4" destOrd="0" presId="urn:microsoft.com/office/officeart/2008/layout/LinedList"/>
    <dgm:cxn modelId="{60AFF5EE-B009-4A20-BB03-8C4280A46B24}" type="presParOf" srcId="{9F2A2A27-1FD1-497F-B4B5-ADCF2C387B23}" destId="{450859AA-122A-4C1D-93CD-8EF93BEC1BE0}" srcOrd="5" destOrd="0" presId="urn:microsoft.com/office/officeart/2008/layout/LinedList"/>
    <dgm:cxn modelId="{E2999810-C08D-44D5-A484-68B73208652B}" type="presParOf" srcId="{450859AA-122A-4C1D-93CD-8EF93BEC1BE0}" destId="{758E8CDF-7ADD-4748-BEDD-0D8F0D7EEF64}" srcOrd="0" destOrd="0" presId="urn:microsoft.com/office/officeart/2008/layout/LinedList"/>
    <dgm:cxn modelId="{D53A344E-0991-4692-BCA0-6A19CC6C0ED6}" type="presParOf" srcId="{450859AA-122A-4C1D-93CD-8EF93BEC1BE0}" destId="{BB35CBAF-D50D-4792-8D79-B1E76C07D5D4}" srcOrd="1" destOrd="0" presId="urn:microsoft.com/office/officeart/2008/layout/LinedList"/>
    <dgm:cxn modelId="{6D7B154C-589A-46A8-AC8F-71109D3A7674}" type="presParOf" srcId="{9F2A2A27-1FD1-497F-B4B5-ADCF2C387B23}" destId="{8FE1FE56-8F17-4114-85E7-66390D126B7E}" srcOrd="6" destOrd="0" presId="urn:microsoft.com/office/officeart/2008/layout/LinedList"/>
    <dgm:cxn modelId="{B664A082-7245-4001-A583-3309A94CA54D}" type="presParOf" srcId="{9F2A2A27-1FD1-497F-B4B5-ADCF2C387B23}" destId="{DB834CA8-3A4F-442E-967D-B78661697807}" srcOrd="7" destOrd="0" presId="urn:microsoft.com/office/officeart/2008/layout/LinedList"/>
    <dgm:cxn modelId="{24D4D9E1-7E2C-487F-B31B-43D4CA7161E8}" type="presParOf" srcId="{DB834CA8-3A4F-442E-967D-B78661697807}" destId="{D031A12E-CBDD-4F9A-B552-EC78F8FA4358}" srcOrd="0" destOrd="0" presId="urn:microsoft.com/office/officeart/2008/layout/LinedList"/>
    <dgm:cxn modelId="{FA5DAA94-AFE8-4326-8491-DFCE41BC19C0}" type="presParOf" srcId="{DB834CA8-3A4F-442E-967D-B78661697807}" destId="{03150E9B-6199-4C10-9904-4AD91E880D13}" srcOrd="1" destOrd="0" presId="urn:microsoft.com/office/officeart/2008/layout/LinedList"/>
    <dgm:cxn modelId="{854EE276-FB77-4AA9-A127-09A4FEDFDF1C}" type="presParOf" srcId="{9F2A2A27-1FD1-497F-B4B5-ADCF2C387B23}" destId="{C0235C51-2333-4FF2-8BC1-568DA7EB7079}" srcOrd="8" destOrd="0" presId="urn:microsoft.com/office/officeart/2008/layout/LinedList"/>
    <dgm:cxn modelId="{6D336D2C-10F2-40F6-BB28-501CA2729997}" type="presParOf" srcId="{9F2A2A27-1FD1-497F-B4B5-ADCF2C387B23}" destId="{22F940EC-DEDE-4DE9-853D-F41EB368E05C}" srcOrd="9" destOrd="0" presId="urn:microsoft.com/office/officeart/2008/layout/LinedList"/>
    <dgm:cxn modelId="{0E3367B9-B078-4515-AE92-CB8FDFAA0736}" type="presParOf" srcId="{22F940EC-DEDE-4DE9-853D-F41EB368E05C}" destId="{314DC96C-4C75-451D-9787-7800477C4E6B}" srcOrd="0" destOrd="0" presId="urn:microsoft.com/office/officeart/2008/layout/LinedList"/>
    <dgm:cxn modelId="{D02C4B30-FC94-4E02-A60F-A89A20CF125F}" type="presParOf" srcId="{22F940EC-DEDE-4DE9-853D-F41EB368E05C}" destId="{3A6B629A-3FAC-4D74-8352-8B1C365E6DBB}" srcOrd="1" destOrd="0" presId="urn:microsoft.com/office/officeart/2008/layout/LinedList"/>
    <dgm:cxn modelId="{7FBB46E8-9CE9-4465-BDB6-BFDC9C08B148}" type="presParOf" srcId="{9F2A2A27-1FD1-497F-B4B5-ADCF2C387B23}" destId="{738C7AD2-AC37-4B0B-8A00-7B97370992BF}" srcOrd="10" destOrd="0" presId="urn:microsoft.com/office/officeart/2008/layout/LinedList"/>
    <dgm:cxn modelId="{661DF696-56F3-4A16-A948-751645245231}" type="presParOf" srcId="{9F2A2A27-1FD1-497F-B4B5-ADCF2C387B23}" destId="{3EB47226-EB43-408A-A078-0C002DE5043F}" srcOrd="11" destOrd="0" presId="urn:microsoft.com/office/officeart/2008/layout/LinedList"/>
    <dgm:cxn modelId="{13588BDA-4147-4F46-9815-0C6F3A5385F0}" type="presParOf" srcId="{3EB47226-EB43-408A-A078-0C002DE5043F}" destId="{80E16128-F86D-4188-A311-55CAAA954988}" srcOrd="0" destOrd="0" presId="urn:microsoft.com/office/officeart/2008/layout/LinedList"/>
    <dgm:cxn modelId="{249372C4-8872-476B-A083-A0F7F6B52F6E}" type="presParOf" srcId="{3EB47226-EB43-408A-A078-0C002DE5043F}" destId="{4D0DF7D8-2AA0-463F-9CE9-E8BB3116702C}" srcOrd="1" destOrd="0" presId="urn:microsoft.com/office/officeart/2008/layout/LinedList"/>
    <dgm:cxn modelId="{E4890D7F-E585-430C-821B-B553E5400096}" type="presParOf" srcId="{9F2A2A27-1FD1-497F-B4B5-ADCF2C387B23}" destId="{A7118AD1-41F4-40A7-B6A2-D074E678F385}" srcOrd="12" destOrd="0" presId="urn:microsoft.com/office/officeart/2008/layout/LinedList"/>
    <dgm:cxn modelId="{D1BA6D99-FEB8-41E3-ADA5-9512700421F6}" type="presParOf" srcId="{9F2A2A27-1FD1-497F-B4B5-ADCF2C387B23}" destId="{37818CD8-4B4B-48C7-AA66-31ECE2C2122D}" srcOrd="13" destOrd="0" presId="urn:microsoft.com/office/officeart/2008/layout/LinedList"/>
    <dgm:cxn modelId="{8EA20586-A0A1-493B-8724-5DC33273539A}" type="presParOf" srcId="{37818CD8-4B4B-48C7-AA66-31ECE2C2122D}" destId="{15609A40-3961-4E6E-B1E7-7C83FE99C098}" srcOrd="0" destOrd="0" presId="urn:microsoft.com/office/officeart/2008/layout/LinedList"/>
    <dgm:cxn modelId="{8EF0988E-60F1-4A91-A7C9-095481C42E5B}" type="presParOf" srcId="{37818CD8-4B4B-48C7-AA66-31ECE2C2122D}" destId="{FCF98928-9E86-4283-B331-B4E0866A96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C51D0-6118-49E1-8907-BA56C0F4C55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D00DC5F-937A-4A03-972A-E311674D940A}">
      <dgm:prSet custT="1"/>
      <dgm:spPr/>
      <dgm:t>
        <a:bodyPr/>
        <a:lstStyle/>
        <a:p>
          <a:r>
            <a:rPr lang="en-US" sz="2000" dirty="0"/>
            <a:t>Initiate Incident Response Plan</a:t>
          </a:r>
        </a:p>
      </dgm:t>
    </dgm:pt>
    <dgm:pt modelId="{8A6E921E-D006-4FCC-AAB6-1EF345E3A6DE}" type="parTrans" cxnId="{BC2F794B-B2E1-4D43-9434-59460C532A26}">
      <dgm:prSet/>
      <dgm:spPr/>
      <dgm:t>
        <a:bodyPr/>
        <a:lstStyle/>
        <a:p>
          <a:endParaRPr lang="en-US"/>
        </a:p>
      </dgm:t>
    </dgm:pt>
    <dgm:pt modelId="{591F794E-50DD-4C2E-9478-C79E51E432A3}" type="sibTrans" cxnId="{BC2F794B-B2E1-4D43-9434-59460C532A26}">
      <dgm:prSet phldrT="1" phldr="0"/>
      <dgm:spPr/>
      <dgm:t>
        <a:bodyPr/>
        <a:lstStyle/>
        <a:p>
          <a:endParaRPr lang="en-US" dirty="0"/>
        </a:p>
      </dgm:t>
    </dgm:pt>
    <dgm:pt modelId="{08A47C32-AE0C-484D-BDD8-37FE802ACE7C}">
      <dgm:prSet custT="1"/>
      <dgm:spPr/>
      <dgm:t>
        <a:bodyPr/>
        <a:lstStyle/>
        <a:p>
          <a:r>
            <a:rPr lang="en-US" sz="2000" dirty="0"/>
            <a:t>Contain and Remediate</a:t>
          </a:r>
        </a:p>
      </dgm:t>
    </dgm:pt>
    <dgm:pt modelId="{A11CD570-B719-40F7-8221-EF26A3262789}" type="parTrans" cxnId="{2141411A-ACD5-43D3-9A53-028BA2103413}">
      <dgm:prSet/>
      <dgm:spPr/>
      <dgm:t>
        <a:bodyPr/>
        <a:lstStyle/>
        <a:p>
          <a:endParaRPr lang="en-US"/>
        </a:p>
      </dgm:t>
    </dgm:pt>
    <dgm:pt modelId="{BA5B5D7A-5DD3-400C-A594-5FD962AF9BCA}" type="sibTrans" cxnId="{2141411A-ACD5-43D3-9A53-028BA2103413}">
      <dgm:prSet phldrT="2" phldr="0"/>
      <dgm:spPr/>
      <dgm:t>
        <a:bodyPr/>
        <a:lstStyle/>
        <a:p>
          <a:endParaRPr lang="en-US" dirty="0"/>
        </a:p>
      </dgm:t>
    </dgm:pt>
    <dgm:pt modelId="{B1953BAB-5ADC-4903-A822-BE1B528821CF}">
      <dgm:prSet custT="1"/>
      <dgm:spPr/>
      <dgm:t>
        <a:bodyPr/>
        <a:lstStyle/>
        <a:p>
          <a:r>
            <a:rPr lang="en-US" sz="2000" dirty="0"/>
            <a:t>Notify relevant parties/financial institutions</a:t>
          </a:r>
        </a:p>
      </dgm:t>
    </dgm:pt>
    <dgm:pt modelId="{8D6509BF-687E-45C1-92C4-4DBF133B6330}" type="parTrans" cxnId="{C381CC09-2B76-4E12-9E42-73477397D0D9}">
      <dgm:prSet/>
      <dgm:spPr/>
      <dgm:t>
        <a:bodyPr/>
        <a:lstStyle/>
        <a:p>
          <a:endParaRPr lang="en-US"/>
        </a:p>
      </dgm:t>
    </dgm:pt>
    <dgm:pt modelId="{7E002A38-9620-4E2D-904B-BFB61EFA9306}" type="sibTrans" cxnId="{C381CC09-2B76-4E12-9E42-73477397D0D9}">
      <dgm:prSet phldrT="3" phldr="0"/>
      <dgm:spPr/>
      <dgm:t>
        <a:bodyPr/>
        <a:lstStyle/>
        <a:p>
          <a:endParaRPr lang="en-US" dirty="0"/>
        </a:p>
      </dgm:t>
    </dgm:pt>
    <dgm:pt modelId="{66BDB305-1AA1-4734-86D2-68EE9173D175}">
      <dgm:prSet custT="1"/>
      <dgm:spPr/>
      <dgm:t>
        <a:bodyPr/>
        <a:lstStyle/>
        <a:p>
          <a:r>
            <a:rPr lang="en-US" sz="2000" dirty="0"/>
            <a:t>Investigate</a:t>
          </a:r>
        </a:p>
      </dgm:t>
    </dgm:pt>
    <dgm:pt modelId="{5DC1E28F-FA82-4C40-B9A0-60AA5B0462C0}" type="parTrans" cxnId="{A3781ACD-1494-4595-9900-28B4BE32DFA5}">
      <dgm:prSet/>
      <dgm:spPr/>
      <dgm:t>
        <a:bodyPr/>
        <a:lstStyle/>
        <a:p>
          <a:endParaRPr lang="en-US"/>
        </a:p>
      </dgm:t>
    </dgm:pt>
    <dgm:pt modelId="{33052D33-4DED-4778-A4F7-3EC0C3EF0992}" type="sibTrans" cxnId="{A3781ACD-1494-4595-9900-28B4BE32DFA5}">
      <dgm:prSet phldrT="4" phldr="0"/>
      <dgm:spPr/>
      <dgm:t>
        <a:bodyPr/>
        <a:lstStyle/>
        <a:p>
          <a:endParaRPr lang="en-US" dirty="0"/>
        </a:p>
      </dgm:t>
    </dgm:pt>
    <dgm:pt modelId="{5B2F7CAA-A4B3-440B-94A2-B4FCAAF9A518}">
      <dgm:prSet custT="1"/>
      <dgm:spPr/>
      <dgm:t>
        <a:bodyPr/>
        <a:lstStyle/>
        <a:p>
          <a:r>
            <a:rPr lang="en-US" sz="2000" dirty="0"/>
            <a:t>Identify notification obligations</a:t>
          </a:r>
        </a:p>
      </dgm:t>
    </dgm:pt>
    <dgm:pt modelId="{692D0F81-8517-493E-9B1A-C60119A948D2}" type="parTrans" cxnId="{4B38B8C8-FEB3-4D5A-833C-5D427D214AEE}">
      <dgm:prSet/>
      <dgm:spPr/>
      <dgm:t>
        <a:bodyPr/>
        <a:lstStyle/>
        <a:p>
          <a:endParaRPr lang="en-US"/>
        </a:p>
      </dgm:t>
    </dgm:pt>
    <dgm:pt modelId="{2BC9D141-1E77-417D-A8EC-3C4C4C0DFC36}" type="sibTrans" cxnId="{4B38B8C8-FEB3-4D5A-833C-5D427D214AEE}">
      <dgm:prSet phldrT="6" phldr="0"/>
      <dgm:spPr/>
      <dgm:t>
        <a:bodyPr/>
        <a:lstStyle/>
        <a:p>
          <a:endParaRPr lang="en-US" dirty="0"/>
        </a:p>
      </dgm:t>
    </dgm:pt>
    <dgm:pt modelId="{57B1FF49-4AFB-4984-AE2A-4E4B15D55271}">
      <dgm:prSet custT="1"/>
      <dgm:spPr/>
      <dgm:t>
        <a:bodyPr/>
        <a:lstStyle/>
        <a:p>
          <a:r>
            <a:rPr lang="en-US" sz="2000" dirty="0"/>
            <a:t>Review and identify lessons learned</a:t>
          </a:r>
        </a:p>
      </dgm:t>
    </dgm:pt>
    <dgm:pt modelId="{9C191224-9D99-41AF-9784-4581DAB45354}" type="parTrans" cxnId="{25F665F0-658D-481C-B66E-1A6F7C571DFF}">
      <dgm:prSet/>
      <dgm:spPr/>
      <dgm:t>
        <a:bodyPr/>
        <a:lstStyle/>
        <a:p>
          <a:endParaRPr lang="en-US"/>
        </a:p>
      </dgm:t>
    </dgm:pt>
    <dgm:pt modelId="{F8D7EB1C-3A66-450B-8BE8-8D2A41143A87}" type="sibTrans" cxnId="{25F665F0-658D-481C-B66E-1A6F7C571DFF}">
      <dgm:prSet phldrT="7" phldr="0"/>
      <dgm:spPr/>
      <dgm:t>
        <a:bodyPr/>
        <a:lstStyle/>
        <a:p>
          <a:endParaRPr lang="en-US"/>
        </a:p>
      </dgm:t>
    </dgm:pt>
    <dgm:pt modelId="{08071829-9956-429B-BEAF-74ADA22926D2}" type="pres">
      <dgm:prSet presAssocID="{199C51D0-6118-49E1-8907-BA56C0F4C55A}" presName="Name0" presStyleCnt="0">
        <dgm:presLayoutVars>
          <dgm:dir/>
          <dgm:resizeHandles val="exact"/>
        </dgm:presLayoutVars>
      </dgm:prSet>
      <dgm:spPr/>
    </dgm:pt>
    <dgm:pt modelId="{FD7C98F9-F2C7-4294-96C8-2C996283BF5B}" type="pres">
      <dgm:prSet presAssocID="{0D00DC5F-937A-4A03-972A-E311674D940A}" presName="node" presStyleLbl="node1" presStyleIdx="0" presStyleCnt="6">
        <dgm:presLayoutVars>
          <dgm:bulletEnabled val="1"/>
        </dgm:presLayoutVars>
      </dgm:prSet>
      <dgm:spPr/>
    </dgm:pt>
    <dgm:pt modelId="{49EF943B-673D-43B9-BA43-2059AC58C2DF}" type="pres">
      <dgm:prSet presAssocID="{591F794E-50DD-4C2E-9478-C79E51E432A3}" presName="sibTrans" presStyleLbl="sibTrans1D1" presStyleIdx="0" presStyleCnt="5"/>
      <dgm:spPr/>
    </dgm:pt>
    <dgm:pt modelId="{5A9BFB66-E494-455E-B61B-F9419569DD72}" type="pres">
      <dgm:prSet presAssocID="{591F794E-50DD-4C2E-9478-C79E51E432A3}" presName="connectorText" presStyleLbl="sibTrans1D1" presStyleIdx="0" presStyleCnt="5"/>
      <dgm:spPr/>
    </dgm:pt>
    <dgm:pt modelId="{A2EADEC3-C6E1-4BDB-923B-4EAACB11AD8B}" type="pres">
      <dgm:prSet presAssocID="{08A47C32-AE0C-484D-BDD8-37FE802ACE7C}" presName="node" presStyleLbl="node1" presStyleIdx="1" presStyleCnt="6">
        <dgm:presLayoutVars>
          <dgm:bulletEnabled val="1"/>
        </dgm:presLayoutVars>
      </dgm:prSet>
      <dgm:spPr/>
    </dgm:pt>
    <dgm:pt modelId="{727ECB6F-A8D6-41F1-96D5-B026957CC335}" type="pres">
      <dgm:prSet presAssocID="{BA5B5D7A-5DD3-400C-A594-5FD962AF9BCA}" presName="sibTrans" presStyleLbl="sibTrans1D1" presStyleIdx="1" presStyleCnt="5"/>
      <dgm:spPr/>
    </dgm:pt>
    <dgm:pt modelId="{013B9C50-02AE-4D72-BDA2-365A262C286F}" type="pres">
      <dgm:prSet presAssocID="{BA5B5D7A-5DD3-400C-A594-5FD962AF9BCA}" presName="connectorText" presStyleLbl="sibTrans1D1" presStyleIdx="1" presStyleCnt="5"/>
      <dgm:spPr/>
    </dgm:pt>
    <dgm:pt modelId="{51DA6B7A-CE65-4192-ACC4-6063F6121618}" type="pres">
      <dgm:prSet presAssocID="{B1953BAB-5ADC-4903-A822-BE1B528821CF}" presName="node" presStyleLbl="node1" presStyleIdx="2" presStyleCnt="6">
        <dgm:presLayoutVars>
          <dgm:bulletEnabled val="1"/>
        </dgm:presLayoutVars>
      </dgm:prSet>
      <dgm:spPr/>
    </dgm:pt>
    <dgm:pt modelId="{E9FD8A0C-09D9-4771-92BC-2ABB8E25645A}" type="pres">
      <dgm:prSet presAssocID="{7E002A38-9620-4E2D-904B-BFB61EFA9306}" presName="sibTrans" presStyleLbl="sibTrans1D1" presStyleIdx="2" presStyleCnt="5"/>
      <dgm:spPr/>
    </dgm:pt>
    <dgm:pt modelId="{1B3A151E-BA66-4FA7-A183-970A85325320}" type="pres">
      <dgm:prSet presAssocID="{7E002A38-9620-4E2D-904B-BFB61EFA9306}" presName="connectorText" presStyleLbl="sibTrans1D1" presStyleIdx="2" presStyleCnt="5"/>
      <dgm:spPr/>
    </dgm:pt>
    <dgm:pt modelId="{590D8D32-E60A-4528-8C96-7E657E75F656}" type="pres">
      <dgm:prSet presAssocID="{66BDB305-1AA1-4734-86D2-68EE9173D175}" presName="node" presStyleLbl="node1" presStyleIdx="3" presStyleCnt="6">
        <dgm:presLayoutVars>
          <dgm:bulletEnabled val="1"/>
        </dgm:presLayoutVars>
      </dgm:prSet>
      <dgm:spPr/>
    </dgm:pt>
    <dgm:pt modelId="{F0E7B809-D216-4641-83B8-B3D37FBD8F59}" type="pres">
      <dgm:prSet presAssocID="{33052D33-4DED-4778-A4F7-3EC0C3EF0992}" presName="sibTrans" presStyleLbl="sibTrans1D1" presStyleIdx="3" presStyleCnt="5"/>
      <dgm:spPr/>
    </dgm:pt>
    <dgm:pt modelId="{1DC08B78-F3D7-4B77-ABA6-AD956CD4FC8B}" type="pres">
      <dgm:prSet presAssocID="{33052D33-4DED-4778-A4F7-3EC0C3EF0992}" presName="connectorText" presStyleLbl="sibTrans1D1" presStyleIdx="3" presStyleCnt="5"/>
      <dgm:spPr/>
    </dgm:pt>
    <dgm:pt modelId="{2C4AD221-EB48-4C37-81ED-08CCA566A8DF}" type="pres">
      <dgm:prSet presAssocID="{5B2F7CAA-A4B3-440B-94A2-B4FCAAF9A518}" presName="node" presStyleLbl="node1" presStyleIdx="4" presStyleCnt="6" custLinFactNeighborX="-2081" custLinFactNeighborY="-5884">
        <dgm:presLayoutVars>
          <dgm:bulletEnabled val="1"/>
        </dgm:presLayoutVars>
      </dgm:prSet>
      <dgm:spPr/>
    </dgm:pt>
    <dgm:pt modelId="{E48BFE5C-FE89-4A7D-97E9-26C1E5FDEE70}" type="pres">
      <dgm:prSet presAssocID="{2BC9D141-1E77-417D-A8EC-3C4C4C0DFC36}" presName="sibTrans" presStyleLbl="sibTrans1D1" presStyleIdx="4" presStyleCnt="5"/>
      <dgm:spPr/>
    </dgm:pt>
    <dgm:pt modelId="{9CA1623B-6D04-418C-ADB3-12091F00CCBA}" type="pres">
      <dgm:prSet presAssocID="{2BC9D141-1E77-417D-A8EC-3C4C4C0DFC36}" presName="connectorText" presStyleLbl="sibTrans1D1" presStyleIdx="4" presStyleCnt="5"/>
      <dgm:spPr/>
    </dgm:pt>
    <dgm:pt modelId="{0D853F69-AD06-4C99-B2CD-DA7295823410}" type="pres">
      <dgm:prSet presAssocID="{57B1FF49-4AFB-4984-AE2A-4E4B15D55271}" presName="node" presStyleLbl="node1" presStyleIdx="5" presStyleCnt="6" custLinFactNeighborX="697" custLinFactNeighborY="-4857">
        <dgm:presLayoutVars>
          <dgm:bulletEnabled val="1"/>
        </dgm:presLayoutVars>
      </dgm:prSet>
      <dgm:spPr/>
    </dgm:pt>
  </dgm:ptLst>
  <dgm:cxnLst>
    <dgm:cxn modelId="{C381CC09-2B76-4E12-9E42-73477397D0D9}" srcId="{199C51D0-6118-49E1-8907-BA56C0F4C55A}" destId="{B1953BAB-5ADC-4903-A822-BE1B528821CF}" srcOrd="2" destOrd="0" parTransId="{8D6509BF-687E-45C1-92C4-4DBF133B6330}" sibTransId="{7E002A38-9620-4E2D-904B-BFB61EFA9306}"/>
    <dgm:cxn modelId="{2141411A-ACD5-43D3-9A53-028BA2103413}" srcId="{199C51D0-6118-49E1-8907-BA56C0F4C55A}" destId="{08A47C32-AE0C-484D-BDD8-37FE802ACE7C}" srcOrd="1" destOrd="0" parTransId="{A11CD570-B719-40F7-8221-EF26A3262789}" sibTransId="{BA5B5D7A-5DD3-400C-A594-5FD962AF9BCA}"/>
    <dgm:cxn modelId="{548B0331-85C2-43BC-8111-078A67D7C3E2}" type="presOf" srcId="{7E002A38-9620-4E2D-904B-BFB61EFA9306}" destId="{1B3A151E-BA66-4FA7-A183-970A85325320}" srcOrd="1" destOrd="0" presId="urn:microsoft.com/office/officeart/2016/7/layout/RepeatingBendingProcessNew"/>
    <dgm:cxn modelId="{E3710764-4C2D-4D09-AA3E-624DDA79D566}" type="presOf" srcId="{33052D33-4DED-4778-A4F7-3EC0C3EF0992}" destId="{1DC08B78-F3D7-4B77-ABA6-AD956CD4FC8B}" srcOrd="1" destOrd="0" presId="urn:microsoft.com/office/officeart/2016/7/layout/RepeatingBendingProcessNew"/>
    <dgm:cxn modelId="{3BEB9045-D920-4675-A821-6C275D98AEBC}" type="presOf" srcId="{BA5B5D7A-5DD3-400C-A594-5FD962AF9BCA}" destId="{727ECB6F-A8D6-41F1-96D5-B026957CC335}" srcOrd="0" destOrd="0" presId="urn:microsoft.com/office/officeart/2016/7/layout/RepeatingBendingProcessNew"/>
    <dgm:cxn modelId="{BC2F794B-B2E1-4D43-9434-59460C532A26}" srcId="{199C51D0-6118-49E1-8907-BA56C0F4C55A}" destId="{0D00DC5F-937A-4A03-972A-E311674D940A}" srcOrd="0" destOrd="0" parTransId="{8A6E921E-D006-4FCC-AAB6-1EF345E3A6DE}" sibTransId="{591F794E-50DD-4C2E-9478-C79E51E432A3}"/>
    <dgm:cxn modelId="{ACE54850-B6F0-4AC8-BF3B-368FFDE86CE3}" type="presOf" srcId="{66BDB305-1AA1-4734-86D2-68EE9173D175}" destId="{590D8D32-E60A-4528-8C96-7E657E75F656}" srcOrd="0" destOrd="0" presId="urn:microsoft.com/office/officeart/2016/7/layout/RepeatingBendingProcessNew"/>
    <dgm:cxn modelId="{8AB2AD50-9FF9-4115-8B10-0E655960A311}" type="presOf" srcId="{08A47C32-AE0C-484D-BDD8-37FE802ACE7C}" destId="{A2EADEC3-C6E1-4BDB-923B-4EAACB11AD8B}" srcOrd="0" destOrd="0" presId="urn:microsoft.com/office/officeart/2016/7/layout/RepeatingBendingProcessNew"/>
    <dgm:cxn modelId="{E7959580-2177-4FD0-AB60-C6945B6B2B70}" type="presOf" srcId="{591F794E-50DD-4C2E-9478-C79E51E432A3}" destId="{49EF943B-673D-43B9-BA43-2059AC58C2DF}" srcOrd="0" destOrd="0" presId="urn:microsoft.com/office/officeart/2016/7/layout/RepeatingBendingProcessNew"/>
    <dgm:cxn modelId="{DD26CA92-DC82-4EE8-B3E7-A5E1A58024CE}" type="presOf" srcId="{5B2F7CAA-A4B3-440B-94A2-B4FCAAF9A518}" destId="{2C4AD221-EB48-4C37-81ED-08CCA566A8DF}" srcOrd="0" destOrd="0" presId="urn:microsoft.com/office/officeart/2016/7/layout/RepeatingBendingProcessNew"/>
    <dgm:cxn modelId="{12CA6494-57CE-46A2-8A6E-34D50E5CBBA9}" type="presOf" srcId="{BA5B5D7A-5DD3-400C-A594-5FD962AF9BCA}" destId="{013B9C50-02AE-4D72-BDA2-365A262C286F}" srcOrd="1" destOrd="0" presId="urn:microsoft.com/office/officeart/2016/7/layout/RepeatingBendingProcessNew"/>
    <dgm:cxn modelId="{15E25B9D-6137-413D-9ED0-0DB4E6232136}" type="presOf" srcId="{33052D33-4DED-4778-A4F7-3EC0C3EF0992}" destId="{F0E7B809-D216-4641-83B8-B3D37FBD8F59}" srcOrd="0" destOrd="0" presId="urn:microsoft.com/office/officeart/2016/7/layout/RepeatingBendingProcessNew"/>
    <dgm:cxn modelId="{3D0E7AA4-E0CB-4BCB-8D41-4AEB2C2095D5}" type="presOf" srcId="{2BC9D141-1E77-417D-A8EC-3C4C4C0DFC36}" destId="{9CA1623B-6D04-418C-ADB3-12091F00CCBA}" srcOrd="1" destOrd="0" presId="urn:microsoft.com/office/officeart/2016/7/layout/RepeatingBendingProcessNew"/>
    <dgm:cxn modelId="{D3A15FAC-D988-4E4F-ACA5-7A7F5348D010}" type="presOf" srcId="{199C51D0-6118-49E1-8907-BA56C0F4C55A}" destId="{08071829-9956-429B-BEAF-74ADA22926D2}" srcOrd="0" destOrd="0" presId="urn:microsoft.com/office/officeart/2016/7/layout/RepeatingBendingProcessNew"/>
    <dgm:cxn modelId="{9A3399C2-2C3C-46C5-9B62-6589D77CB528}" type="presOf" srcId="{7E002A38-9620-4E2D-904B-BFB61EFA9306}" destId="{E9FD8A0C-09D9-4771-92BC-2ABB8E25645A}" srcOrd="0" destOrd="0" presId="urn:microsoft.com/office/officeart/2016/7/layout/RepeatingBendingProcessNew"/>
    <dgm:cxn modelId="{4B38B8C8-FEB3-4D5A-833C-5D427D214AEE}" srcId="{199C51D0-6118-49E1-8907-BA56C0F4C55A}" destId="{5B2F7CAA-A4B3-440B-94A2-B4FCAAF9A518}" srcOrd="4" destOrd="0" parTransId="{692D0F81-8517-493E-9B1A-C60119A948D2}" sibTransId="{2BC9D141-1E77-417D-A8EC-3C4C4C0DFC36}"/>
    <dgm:cxn modelId="{A3781ACD-1494-4595-9900-28B4BE32DFA5}" srcId="{199C51D0-6118-49E1-8907-BA56C0F4C55A}" destId="{66BDB305-1AA1-4734-86D2-68EE9173D175}" srcOrd="3" destOrd="0" parTransId="{5DC1E28F-FA82-4C40-B9A0-60AA5B0462C0}" sibTransId="{33052D33-4DED-4778-A4F7-3EC0C3EF0992}"/>
    <dgm:cxn modelId="{DF6818D4-5DFC-434D-BFE4-0052DBCF1D5A}" type="presOf" srcId="{B1953BAB-5ADC-4903-A822-BE1B528821CF}" destId="{51DA6B7A-CE65-4192-ACC4-6063F6121618}" srcOrd="0" destOrd="0" presId="urn:microsoft.com/office/officeart/2016/7/layout/RepeatingBendingProcessNew"/>
    <dgm:cxn modelId="{4FFF67D6-D9E5-41F3-A898-EEFF8D683F37}" type="presOf" srcId="{0D00DC5F-937A-4A03-972A-E311674D940A}" destId="{FD7C98F9-F2C7-4294-96C8-2C996283BF5B}" srcOrd="0" destOrd="0" presId="urn:microsoft.com/office/officeart/2016/7/layout/RepeatingBendingProcessNew"/>
    <dgm:cxn modelId="{597758E9-BD82-4282-97EC-EA6647BFA2D7}" type="presOf" srcId="{57B1FF49-4AFB-4984-AE2A-4E4B15D55271}" destId="{0D853F69-AD06-4C99-B2CD-DA7295823410}" srcOrd="0" destOrd="0" presId="urn:microsoft.com/office/officeart/2016/7/layout/RepeatingBendingProcessNew"/>
    <dgm:cxn modelId="{DECD34EB-624A-4A4B-A8BC-990DFEBBFB86}" type="presOf" srcId="{591F794E-50DD-4C2E-9478-C79E51E432A3}" destId="{5A9BFB66-E494-455E-B61B-F9419569DD72}" srcOrd="1" destOrd="0" presId="urn:microsoft.com/office/officeart/2016/7/layout/RepeatingBendingProcessNew"/>
    <dgm:cxn modelId="{25F665F0-658D-481C-B66E-1A6F7C571DFF}" srcId="{199C51D0-6118-49E1-8907-BA56C0F4C55A}" destId="{57B1FF49-4AFB-4984-AE2A-4E4B15D55271}" srcOrd="5" destOrd="0" parTransId="{9C191224-9D99-41AF-9784-4581DAB45354}" sibTransId="{F8D7EB1C-3A66-450B-8BE8-8D2A41143A87}"/>
    <dgm:cxn modelId="{E902CCF2-F945-414B-9AEB-A6DB52020213}" type="presOf" srcId="{2BC9D141-1E77-417D-A8EC-3C4C4C0DFC36}" destId="{E48BFE5C-FE89-4A7D-97E9-26C1E5FDEE70}" srcOrd="0" destOrd="0" presId="urn:microsoft.com/office/officeart/2016/7/layout/RepeatingBendingProcessNew"/>
    <dgm:cxn modelId="{4805B041-9A65-4F31-A8F2-714CD98DBA8E}" type="presParOf" srcId="{08071829-9956-429B-BEAF-74ADA22926D2}" destId="{FD7C98F9-F2C7-4294-96C8-2C996283BF5B}" srcOrd="0" destOrd="0" presId="urn:microsoft.com/office/officeart/2016/7/layout/RepeatingBendingProcessNew"/>
    <dgm:cxn modelId="{C0132152-AB9C-46A3-A2BB-BB26F6C1A20B}" type="presParOf" srcId="{08071829-9956-429B-BEAF-74ADA22926D2}" destId="{49EF943B-673D-43B9-BA43-2059AC58C2DF}" srcOrd="1" destOrd="0" presId="urn:microsoft.com/office/officeart/2016/7/layout/RepeatingBendingProcessNew"/>
    <dgm:cxn modelId="{2D778DF3-1269-4ACB-8D6D-ED29C9418C7F}" type="presParOf" srcId="{49EF943B-673D-43B9-BA43-2059AC58C2DF}" destId="{5A9BFB66-E494-455E-B61B-F9419569DD72}" srcOrd="0" destOrd="0" presId="urn:microsoft.com/office/officeart/2016/7/layout/RepeatingBendingProcessNew"/>
    <dgm:cxn modelId="{76FAF72E-ACFC-4DC3-A4D7-6A29254792FE}" type="presParOf" srcId="{08071829-9956-429B-BEAF-74ADA22926D2}" destId="{A2EADEC3-C6E1-4BDB-923B-4EAACB11AD8B}" srcOrd="2" destOrd="0" presId="urn:microsoft.com/office/officeart/2016/7/layout/RepeatingBendingProcessNew"/>
    <dgm:cxn modelId="{66E741CF-D73F-4610-BD37-F8FD6844F67D}" type="presParOf" srcId="{08071829-9956-429B-BEAF-74ADA22926D2}" destId="{727ECB6F-A8D6-41F1-96D5-B026957CC335}" srcOrd="3" destOrd="0" presId="urn:microsoft.com/office/officeart/2016/7/layout/RepeatingBendingProcessNew"/>
    <dgm:cxn modelId="{462931A8-59B8-46E8-A4F4-E3D93E90CDE7}" type="presParOf" srcId="{727ECB6F-A8D6-41F1-96D5-B026957CC335}" destId="{013B9C50-02AE-4D72-BDA2-365A262C286F}" srcOrd="0" destOrd="0" presId="urn:microsoft.com/office/officeart/2016/7/layout/RepeatingBendingProcessNew"/>
    <dgm:cxn modelId="{328A0ED9-ACC2-4006-8EF6-794A590940AC}" type="presParOf" srcId="{08071829-9956-429B-BEAF-74ADA22926D2}" destId="{51DA6B7A-CE65-4192-ACC4-6063F6121618}" srcOrd="4" destOrd="0" presId="urn:microsoft.com/office/officeart/2016/7/layout/RepeatingBendingProcessNew"/>
    <dgm:cxn modelId="{37CA1586-FA52-4021-8A9E-FAEB3D5DFCAC}" type="presParOf" srcId="{08071829-9956-429B-BEAF-74ADA22926D2}" destId="{E9FD8A0C-09D9-4771-92BC-2ABB8E25645A}" srcOrd="5" destOrd="0" presId="urn:microsoft.com/office/officeart/2016/7/layout/RepeatingBendingProcessNew"/>
    <dgm:cxn modelId="{A4E242A3-D9D8-4E4E-BFCA-BBC51E8D14D2}" type="presParOf" srcId="{E9FD8A0C-09D9-4771-92BC-2ABB8E25645A}" destId="{1B3A151E-BA66-4FA7-A183-970A85325320}" srcOrd="0" destOrd="0" presId="urn:microsoft.com/office/officeart/2016/7/layout/RepeatingBendingProcessNew"/>
    <dgm:cxn modelId="{1026350C-4B49-4AE0-B489-A04AC3741E33}" type="presParOf" srcId="{08071829-9956-429B-BEAF-74ADA22926D2}" destId="{590D8D32-E60A-4528-8C96-7E657E75F656}" srcOrd="6" destOrd="0" presId="urn:microsoft.com/office/officeart/2016/7/layout/RepeatingBendingProcessNew"/>
    <dgm:cxn modelId="{4A7D276E-8563-42FD-9A88-676A7ECE4B63}" type="presParOf" srcId="{08071829-9956-429B-BEAF-74ADA22926D2}" destId="{F0E7B809-D216-4641-83B8-B3D37FBD8F59}" srcOrd="7" destOrd="0" presId="urn:microsoft.com/office/officeart/2016/7/layout/RepeatingBendingProcessNew"/>
    <dgm:cxn modelId="{0912DCE2-29B2-46A3-9DB8-A8FAFFDD47A6}" type="presParOf" srcId="{F0E7B809-D216-4641-83B8-B3D37FBD8F59}" destId="{1DC08B78-F3D7-4B77-ABA6-AD956CD4FC8B}" srcOrd="0" destOrd="0" presId="urn:microsoft.com/office/officeart/2016/7/layout/RepeatingBendingProcessNew"/>
    <dgm:cxn modelId="{D83751C2-2161-4FB7-999D-6DCDEA74F362}" type="presParOf" srcId="{08071829-9956-429B-BEAF-74ADA22926D2}" destId="{2C4AD221-EB48-4C37-81ED-08CCA566A8DF}" srcOrd="8" destOrd="0" presId="urn:microsoft.com/office/officeart/2016/7/layout/RepeatingBendingProcessNew"/>
    <dgm:cxn modelId="{281EBF65-F922-412B-A87D-FE64E73FC18C}" type="presParOf" srcId="{08071829-9956-429B-BEAF-74ADA22926D2}" destId="{E48BFE5C-FE89-4A7D-97E9-26C1E5FDEE70}" srcOrd="9" destOrd="0" presId="urn:microsoft.com/office/officeart/2016/7/layout/RepeatingBendingProcessNew"/>
    <dgm:cxn modelId="{F97E13C3-A9DE-4D63-957D-45B4FCC1768C}" type="presParOf" srcId="{E48BFE5C-FE89-4A7D-97E9-26C1E5FDEE70}" destId="{9CA1623B-6D04-418C-ADB3-12091F00CCBA}" srcOrd="0" destOrd="0" presId="urn:microsoft.com/office/officeart/2016/7/layout/RepeatingBendingProcessNew"/>
    <dgm:cxn modelId="{36E0ACC1-E972-4616-958D-464E0D7C4007}" type="presParOf" srcId="{08071829-9956-429B-BEAF-74ADA22926D2}" destId="{0D853F69-AD06-4C99-B2CD-DA7295823410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D9BA55-D171-4298-9F34-804D7E4829AB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4B7F3A-B84D-43F7-B103-2F6EB4653B94}">
      <dgm:prSet/>
      <dgm:spPr/>
      <dgm:t>
        <a:bodyPr/>
        <a:lstStyle/>
        <a:p>
          <a:r>
            <a:rPr lang="en-US" dirty="0"/>
            <a:t>Notify -</a:t>
          </a:r>
        </a:p>
      </dgm:t>
    </dgm:pt>
    <dgm:pt modelId="{D09F0752-5650-440B-80CB-BD6C5517E14B}" type="parTrans" cxnId="{FA42E8CA-2C5F-41B9-8469-4AEF9974C9DB}">
      <dgm:prSet/>
      <dgm:spPr/>
      <dgm:t>
        <a:bodyPr/>
        <a:lstStyle/>
        <a:p>
          <a:endParaRPr lang="en-US"/>
        </a:p>
      </dgm:t>
    </dgm:pt>
    <dgm:pt modelId="{0A575535-E80A-411D-9CC9-25D6B99ADC1E}" type="sibTrans" cxnId="{FA42E8CA-2C5F-41B9-8469-4AEF9974C9DB}">
      <dgm:prSet/>
      <dgm:spPr/>
      <dgm:t>
        <a:bodyPr/>
        <a:lstStyle/>
        <a:p>
          <a:endParaRPr lang="en-US"/>
        </a:p>
      </dgm:t>
    </dgm:pt>
    <dgm:pt modelId="{16697A63-F53D-4962-933E-C9B75E764C72}">
      <dgm:prSet/>
      <dgm:spPr/>
      <dgm:t>
        <a:bodyPr/>
        <a:lstStyle/>
        <a:p>
          <a:r>
            <a:rPr lang="en-US" dirty="0"/>
            <a:t>predetermined team members; contact information, responsibilities  </a:t>
          </a:r>
        </a:p>
      </dgm:t>
    </dgm:pt>
    <dgm:pt modelId="{6CD65015-263F-4DDD-86DD-7EA17409D05B}" type="parTrans" cxnId="{CB6F56FC-0001-4DB1-B1A8-EE9319699B2C}">
      <dgm:prSet/>
      <dgm:spPr/>
      <dgm:t>
        <a:bodyPr/>
        <a:lstStyle/>
        <a:p>
          <a:endParaRPr lang="en-US"/>
        </a:p>
      </dgm:t>
    </dgm:pt>
    <dgm:pt modelId="{9DBDF2E5-AF7C-43B4-B925-87B8C200F7B9}" type="sibTrans" cxnId="{CB6F56FC-0001-4DB1-B1A8-EE9319699B2C}">
      <dgm:prSet/>
      <dgm:spPr/>
      <dgm:t>
        <a:bodyPr/>
        <a:lstStyle/>
        <a:p>
          <a:endParaRPr lang="en-US"/>
        </a:p>
      </dgm:t>
    </dgm:pt>
    <dgm:pt modelId="{6033B7C3-4EB6-4776-AB4D-3ABDDB5F2CC1}">
      <dgm:prSet/>
      <dgm:spPr/>
      <dgm:t>
        <a:bodyPr/>
        <a:lstStyle/>
        <a:p>
          <a:r>
            <a:rPr lang="en-US" dirty="0"/>
            <a:t>Notify -</a:t>
          </a:r>
        </a:p>
      </dgm:t>
    </dgm:pt>
    <dgm:pt modelId="{3DC7FE27-34B5-4FE3-8547-66CBC5655255}" type="parTrans" cxnId="{1EA7DDC9-FA48-4715-B3AE-F8B2A27C3C41}">
      <dgm:prSet/>
      <dgm:spPr/>
      <dgm:t>
        <a:bodyPr/>
        <a:lstStyle/>
        <a:p>
          <a:endParaRPr lang="en-US"/>
        </a:p>
      </dgm:t>
    </dgm:pt>
    <dgm:pt modelId="{BCD2FC52-2E8F-49A8-A3D2-069F914651A4}" type="sibTrans" cxnId="{1EA7DDC9-FA48-4715-B3AE-F8B2A27C3C41}">
      <dgm:prSet/>
      <dgm:spPr/>
      <dgm:t>
        <a:bodyPr/>
        <a:lstStyle/>
        <a:p>
          <a:endParaRPr lang="en-US"/>
        </a:p>
      </dgm:t>
    </dgm:pt>
    <dgm:pt modelId="{D78BF016-3115-47E6-9F1F-976E2BCF5D9D}">
      <dgm:prSet/>
      <dgm:spPr/>
      <dgm:t>
        <a:bodyPr/>
        <a:lstStyle/>
        <a:p>
          <a:r>
            <a:rPr lang="en-US" dirty="0"/>
            <a:t>financial institution(s); contact information, reporting requirements </a:t>
          </a:r>
        </a:p>
      </dgm:t>
    </dgm:pt>
    <dgm:pt modelId="{E87D078F-B0AD-4664-A42E-D05E57648B95}" type="parTrans" cxnId="{9159DF95-1FAC-451B-AB28-47A159BAC65F}">
      <dgm:prSet/>
      <dgm:spPr/>
      <dgm:t>
        <a:bodyPr/>
        <a:lstStyle/>
        <a:p>
          <a:endParaRPr lang="en-US"/>
        </a:p>
      </dgm:t>
    </dgm:pt>
    <dgm:pt modelId="{9198B59C-0AA9-4867-929C-8233CACCAE76}" type="sibTrans" cxnId="{9159DF95-1FAC-451B-AB28-47A159BAC65F}">
      <dgm:prSet/>
      <dgm:spPr/>
      <dgm:t>
        <a:bodyPr/>
        <a:lstStyle/>
        <a:p>
          <a:endParaRPr lang="en-US"/>
        </a:p>
      </dgm:t>
    </dgm:pt>
    <dgm:pt modelId="{03A32DA7-EFDF-48FB-B042-49B1D32D62F7}">
      <dgm:prSet/>
      <dgm:spPr/>
      <dgm:t>
        <a:bodyPr/>
        <a:lstStyle/>
        <a:p>
          <a:r>
            <a:rPr lang="en-US" dirty="0"/>
            <a:t>Notify -</a:t>
          </a:r>
        </a:p>
      </dgm:t>
    </dgm:pt>
    <dgm:pt modelId="{B7C1BBAC-5E9D-434F-BF9C-02C63ABB2AF5}" type="parTrans" cxnId="{985A5709-0B5B-4AAE-9F40-87E43FD650E3}">
      <dgm:prSet/>
      <dgm:spPr/>
      <dgm:t>
        <a:bodyPr/>
        <a:lstStyle/>
        <a:p>
          <a:endParaRPr lang="en-US"/>
        </a:p>
      </dgm:t>
    </dgm:pt>
    <dgm:pt modelId="{B1A6113C-938D-4D97-9808-83D3BD7B064C}" type="sibTrans" cxnId="{985A5709-0B5B-4AAE-9F40-87E43FD650E3}">
      <dgm:prSet/>
      <dgm:spPr/>
      <dgm:t>
        <a:bodyPr/>
        <a:lstStyle/>
        <a:p>
          <a:endParaRPr lang="en-US"/>
        </a:p>
      </dgm:t>
    </dgm:pt>
    <dgm:pt modelId="{C27F8709-89C2-4F2B-B4FB-6DD6C072E8FE}">
      <dgm:prSet/>
      <dgm:spPr/>
      <dgm:t>
        <a:bodyPr/>
        <a:lstStyle/>
        <a:p>
          <a:r>
            <a:rPr lang="en-US" dirty="0"/>
            <a:t>insurance carrier; contact information, reporting requirements</a:t>
          </a:r>
        </a:p>
      </dgm:t>
    </dgm:pt>
    <dgm:pt modelId="{4235EBDA-5D56-4E3D-A5D2-306C3F3A8FD9}" type="parTrans" cxnId="{B8CDC78A-75EA-474E-B8F5-5085AD661A64}">
      <dgm:prSet/>
      <dgm:spPr/>
      <dgm:t>
        <a:bodyPr/>
        <a:lstStyle/>
        <a:p>
          <a:endParaRPr lang="en-US"/>
        </a:p>
      </dgm:t>
    </dgm:pt>
    <dgm:pt modelId="{FCC8DDA5-AB8E-42B2-A9FC-DF1CFEF6200A}" type="sibTrans" cxnId="{B8CDC78A-75EA-474E-B8F5-5085AD661A64}">
      <dgm:prSet/>
      <dgm:spPr/>
      <dgm:t>
        <a:bodyPr/>
        <a:lstStyle/>
        <a:p>
          <a:endParaRPr lang="en-US"/>
        </a:p>
      </dgm:t>
    </dgm:pt>
    <dgm:pt modelId="{283F53EE-12B3-4372-8683-B50F3B15A774}">
      <dgm:prSet/>
      <dgm:spPr/>
      <dgm:t>
        <a:bodyPr/>
        <a:lstStyle/>
        <a:p>
          <a:r>
            <a:rPr lang="en-US" dirty="0"/>
            <a:t>Notify -</a:t>
          </a:r>
        </a:p>
      </dgm:t>
    </dgm:pt>
    <dgm:pt modelId="{8FAD88FD-BF8C-488D-81C6-8D2AC05747AD}" type="parTrans" cxnId="{04E355D5-252C-4436-AD75-17B4BD6B67D1}">
      <dgm:prSet/>
      <dgm:spPr/>
      <dgm:t>
        <a:bodyPr/>
        <a:lstStyle/>
        <a:p>
          <a:endParaRPr lang="en-US"/>
        </a:p>
      </dgm:t>
    </dgm:pt>
    <dgm:pt modelId="{56A186D7-812D-4E7A-AC55-9563F12BBAE3}" type="sibTrans" cxnId="{04E355D5-252C-4436-AD75-17B4BD6B67D1}">
      <dgm:prSet/>
      <dgm:spPr/>
      <dgm:t>
        <a:bodyPr/>
        <a:lstStyle/>
        <a:p>
          <a:endParaRPr lang="en-US"/>
        </a:p>
      </dgm:t>
    </dgm:pt>
    <dgm:pt modelId="{EC2F8E59-AABA-4A19-A831-F805121E3218}">
      <dgm:prSet/>
      <dgm:spPr/>
      <dgm:t>
        <a:bodyPr/>
        <a:lstStyle/>
        <a:p>
          <a:r>
            <a:rPr lang="en-US" dirty="0"/>
            <a:t>law enforcement; contact information, reporting requirements</a:t>
          </a:r>
        </a:p>
      </dgm:t>
    </dgm:pt>
    <dgm:pt modelId="{1585DCDD-06B5-4306-8247-176BDB5E213E}" type="parTrans" cxnId="{96336F1C-8222-43A0-BBB9-D3E2B9F0BCD7}">
      <dgm:prSet/>
      <dgm:spPr/>
      <dgm:t>
        <a:bodyPr/>
        <a:lstStyle/>
        <a:p>
          <a:endParaRPr lang="en-US"/>
        </a:p>
      </dgm:t>
    </dgm:pt>
    <dgm:pt modelId="{2FC194C0-2CA2-42D8-9BF1-D352D4E527B2}" type="sibTrans" cxnId="{96336F1C-8222-43A0-BBB9-D3E2B9F0BCD7}">
      <dgm:prSet/>
      <dgm:spPr/>
      <dgm:t>
        <a:bodyPr/>
        <a:lstStyle/>
        <a:p>
          <a:endParaRPr lang="en-US"/>
        </a:p>
      </dgm:t>
    </dgm:pt>
    <dgm:pt modelId="{B9844B80-514B-4525-AA72-A186B827158A}">
      <dgm:prSet/>
      <dgm:spPr/>
      <dgm:t>
        <a:bodyPr/>
        <a:lstStyle/>
        <a:p>
          <a:r>
            <a:rPr lang="en-US" dirty="0"/>
            <a:t>Engage -</a:t>
          </a:r>
        </a:p>
      </dgm:t>
    </dgm:pt>
    <dgm:pt modelId="{24C48C7F-A0AC-4329-8731-A0B2DA03CCA6}" type="parTrans" cxnId="{9F39A0CF-6499-493B-B439-4ED0FF8342E6}">
      <dgm:prSet/>
      <dgm:spPr/>
      <dgm:t>
        <a:bodyPr/>
        <a:lstStyle/>
        <a:p>
          <a:endParaRPr lang="en-US"/>
        </a:p>
      </dgm:t>
    </dgm:pt>
    <dgm:pt modelId="{9BCE6B64-6309-4033-9F27-2E5875A02F3D}" type="sibTrans" cxnId="{9F39A0CF-6499-493B-B439-4ED0FF8342E6}">
      <dgm:prSet/>
      <dgm:spPr/>
      <dgm:t>
        <a:bodyPr/>
        <a:lstStyle/>
        <a:p>
          <a:endParaRPr lang="en-US"/>
        </a:p>
      </dgm:t>
    </dgm:pt>
    <dgm:pt modelId="{8469BC74-22C0-4790-B9D1-C425610CC370}">
      <dgm:prSet/>
      <dgm:spPr/>
      <dgm:t>
        <a:bodyPr/>
        <a:lstStyle/>
        <a:p>
          <a:r>
            <a:rPr lang="en-US" dirty="0"/>
            <a:t>cybersecurity forensic investigation team; preserve evidence</a:t>
          </a:r>
        </a:p>
      </dgm:t>
    </dgm:pt>
    <dgm:pt modelId="{F339A5D0-D590-4005-A405-FE7AC76046FE}" type="parTrans" cxnId="{28037D90-A6C0-44BF-87A5-F016C553687C}">
      <dgm:prSet/>
      <dgm:spPr/>
      <dgm:t>
        <a:bodyPr/>
        <a:lstStyle/>
        <a:p>
          <a:endParaRPr lang="en-US"/>
        </a:p>
      </dgm:t>
    </dgm:pt>
    <dgm:pt modelId="{ADB0C0DE-9F92-4F57-8A6E-DD8A4BCDE0BD}" type="sibTrans" cxnId="{28037D90-A6C0-44BF-87A5-F016C553687C}">
      <dgm:prSet/>
      <dgm:spPr/>
      <dgm:t>
        <a:bodyPr/>
        <a:lstStyle/>
        <a:p>
          <a:endParaRPr lang="en-US"/>
        </a:p>
      </dgm:t>
    </dgm:pt>
    <dgm:pt modelId="{92D909AF-14F3-4DD0-B913-987FC9FECF8E}">
      <dgm:prSet/>
      <dgm:spPr/>
      <dgm:t>
        <a:bodyPr/>
        <a:lstStyle/>
        <a:p>
          <a:r>
            <a:rPr lang="en-US" dirty="0"/>
            <a:t>Engage -</a:t>
          </a:r>
        </a:p>
      </dgm:t>
    </dgm:pt>
    <dgm:pt modelId="{E426DB4D-7740-4DEF-BF39-0F88A5DD0BEA}" type="parTrans" cxnId="{2BB7806E-3011-4B55-9746-A01CAB130F41}">
      <dgm:prSet/>
      <dgm:spPr/>
      <dgm:t>
        <a:bodyPr/>
        <a:lstStyle/>
        <a:p>
          <a:endParaRPr lang="en-US"/>
        </a:p>
      </dgm:t>
    </dgm:pt>
    <dgm:pt modelId="{D6FAEE59-EF40-4338-8525-E1E1A5C5E061}" type="sibTrans" cxnId="{2BB7806E-3011-4B55-9746-A01CAB130F41}">
      <dgm:prSet/>
      <dgm:spPr/>
      <dgm:t>
        <a:bodyPr/>
        <a:lstStyle/>
        <a:p>
          <a:endParaRPr lang="en-US"/>
        </a:p>
      </dgm:t>
    </dgm:pt>
    <dgm:pt modelId="{2FE55530-5E16-4798-AC33-9260A3CC53EC}">
      <dgm:prSet/>
      <dgm:spPr/>
      <dgm:t>
        <a:bodyPr/>
        <a:lstStyle/>
        <a:p>
          <a:r>
            <a:rPr lang="en-US" dirty="0"/>
            <a:t>external counsel; directs investigation, reviews reporting obligations</a:t>
          </a:r>
        </a:p>
      </dgm:t>
    </dgm:pt>
    <dgm:pt modelId="{733BA193-9A6C-4E92-BEAC-368115C29E67}" type="parTrans" cxnId="{9F4CF7CA-2016-4DE7-A734-29EC6892F4BB}">
      <dgm:prSet/>
      <dgm:spPr/>
      <dgm:t>
        <a:bodyPr/>
        <a:lstStyle/>
        <a:p>
          <a:endParaRPr lang="en-US"/>
        </a:p>
      </dgm:t>
    </dgm:pt>
    <dgm:pt modelId="{1B83410B-9399-4EF5-9FF1-215757B44F46}" type="sibTrans" cxnId="{9F4CF7CA-2016-4DE7-A734-29EC6892F4BB}">
      <dgm:prSet/>
      <dgm:spPr/>
      <dgm:t>
        <a:bodyPr/>
        <a:lstStyle/>
        <a:p>
          <a:endParaRPr lang="en-US"/>
        </a:p>
      </dgm:t>
    </dgm:pt>
    <dgm:pt modelId="{AFEB34D7-FADE-4EC2-A46E-67268BDA5179}">
      <dgm:prSet/>
      <dgm:spPr/>
      <dgm:t>
        <a:bodyPr/>
        <a:lstStyle/>
        <a:p>
          <a:r>
            <a:rPr lang="en-US" dirty="0"/>
            <a:t>Notify -</a:t>
          </a:r>
        </a:p>
      </dgm:t>
    </dgm:pt>
    <dgm:pt modelId="{F79FBF3A-EDAD-4C0D-A3F2-B286639FC72E}" type="parTrans" cxnId="{C4C91A4F-7207-4FBF-B0CE-D7290D04FA23}">
      <dgm:prSet/>
      <dgm:spPr/>
      <dgm:t>
        <a:bodyPr/>
        <a:lstStyle/>
        <a:p>
          <a:endParaRPr lang="en-US"/>
        </a:p>
      </dgm:t>
    </dgm:pt>
    <dgm:pt modelId="{576D6BE1-BDE8-4C41-B1FB-365DBBA80DE4}" type="sibTrans" cxnId="{C4C91A4F-7207-4FBF-B0CE-D7290D04FA23}">
      <dgm:prSet/>
      <dgm:spPr/>
      <dgm:t>
        <a:bodyPr/>
        <a:lstStyle/>
        <a:p>
          <a:endParaRPr lang="en-US"/>
        </a:p>
      </dgm:t>
    </dgm:pt>
    <dgm:pt modelId="{D8434C18-9AFF-4415-8650-2C2CE1615BE4}">
      <dgm:prSet/>
      <dgm:spPr/>
      <dgm:t>
        <a:bodyPr/>
        <a:lstStyle/>
        <a:p>
          <a:r>
            <a:rPr lang="en-US" dirty="0"/>
            <a:t>affected individuals; relevant external organizations; regulators</a:t>
          </a:r>
        </a:p>
      </dgm:t>
    </dgm:pt>
    <dgm:pt modelId="{743C2C28-FF82-49AE-A508-8BC0B111E265}" type="parTrans" cxnId="{B0BEB76A-07B9-410E-80BC-697E830020E3}">
      <dgm:prSet/>
      <dgm:spPr/>
      <dgm:t>
        <a:bodyPr/>
        <a:lstStyle/>
        <a:p>
          <a:endParaRPr lang="en-US"/>
        </a:p>
      </dgm:t>
    </dgm:pt>
    <dgm:pt modelId="{7A933319-8922-4EE3-B756-579B466184EF}" type="sibTrans" cxnId="{B0BEB76A-07B9-410E-80BC-697E830020E3}">
      <dgm:prSet/>
      <dgm:spPr/>
      <dgm:t>
        <a:bodyPr/>
        <a:lstStyle/>
        <a:p>
          <a:endParaRPr lang="en-US"/>
        </a:p>
      </dgm:t>
    </dgm:pt>
    <dgm:pt modelId="{B3947CB2-AB3E-4496-A37C-A51C7C705676}" type="pres">
      <dgm:prSet presAssocID="{DBD9BA55-D171-4298-9F34-804D7E4829AB}" presName="vert0" presStyleCnt="0">
        <dgm:presLayoutVars>
          <dgm:dir/>
          <dgm:animOne val="branch"/>
          <dgm:animLvl val="lvl"/>
        </dgm:presLayoutVars>
      </dgm:prSet>
      <dgm:spPr/>
    </dgm:pt>
    <dgm:pt modelId="{15FC3656-1741-4667-A802-0BC2C0BBBDDE}" type="pres">
      <dgm:prSet presAssocID="{D04B7F3A-B84D-43F7-B103-2F6EB4653B94}" presName="thickLine" presStyleLbl="alignNode1" presStyleIdx="0" presStyleCnt="7"/>
      <dgm:spPr/>
    </dgm:pt>
    <dgm:pt modelId="{4F7B38A6-E4DA-49A6-BC33-21F4E7C690B3}" type="pres">
      <dgm:prSet presAssocID="{D04B7F3A-B84D-43F7-B103-2F6EB4653B94}" presName="horz1" presStyleCnt="0"/>
      <dgm:spPr/>
    </dgm:pt>
    <dgm:pt modelId="{61E4771B-EC82-4AD1-8FAE-44ACA16D4483}" type="pres">
      <dgm:prSet presAssocID="{D04B7F3A-B84D-43F7-B103-2F6EB4653B94}" presName="tx1" presStyleLbl="revTx" presStyleIdx="0" presStyleCnt="14"/>
      <dgm:spPr/>
    </dgm:pt>
    <dgm:pt modelId="{E662FECC-D218-4A55-ABA4-07ED27F6291B}" type="pres">
      <dgm:prSet presAssocID="{D04B7F3A-B84D-43F7-B103-2F6EB4653B94}" presName="vert1" presStyleCnt="0"/>
      <dgm:spPr/>
    </dgm:pt>
    <dgm:pt modelId="{A4CC6C85-B70B-4587-BA6A-DF10B17F5DFF}" type="pres">
      <dgm:prSet presAssocID="{16697A63-F53D-4962-933E-C9B75E764C72}" presName="vertSpace2a" presStyleCnt="0"/>
      <dgm:spPr/>
    </dgm:pt>
    <dgm:pt modelId="{2AFBC8B5-CC49-4A44-9372-7CD7E215FC89}" type="pres">
      <dgm:prSet presAssocID="{16697A63-F53D-4962-933E-C9B75E764C72}" presName="horz2" presStyleCnt="0"/>
      <dgm:spPr/>
    </dgm:pt>
    <dgm:pt modelId="{6693D851-549A-4D4C-9043-44EB65BF7150}" type="pres">
      <dgm:prSet presAssocID="{16697A63-F53D-4962-933E-C9B75E764C72}" presName="horzSpace2" presStyleCnt="0"/>
      <dgm:spPr/>
    </dgm:pt>
    <dgm:pt modelId="{FCEEE092-E113-4990-953E-63F90AA865F7}" type="pres">
      <dgm:prSet presAssocID="{16697A63-F53D-4962-933E-C9B75E764C72}" presName="tx2" presStyleLbl="revTx" presStyleIdx="1" presStyleCnt="14"/>
      <dgm:spPr/>
    </dgm:pt>
    <dgm:pt modelId="{254A107A-A13B-4727-8ECD-126387D30796}" type="pres">
      <dgm:prSet presAssocID="{16697A63-F53D-4962-933E-C9B75E764C72}" presName="vert2" presStyleCnt="0"/>
      <dgm:spPr/>
    </dgm:pt>
    <dgm:pt modelId="{04C3732D-DFFE-4328-B288-E6455C27BE2B}" type="pres">
      <dgm:prSet presAssocID="{16697A63-F53D-4962-933E-C9B75E764C72}" presName="thinLine2b" presStyleLbl="callout" presStyleIdx="0" presStyleCnt="7"/>
      <dgm:spPr/>
    </dgm:pt>
    <dgm:pt modelId="{7F58E8E8-D0B3-4B04-A3BE-936B3F367067}" type="pres">
      <dgm:prSet presAssocID="{16697A63-F53D-4962-933E-C9B75E764C72}" presName="vertSpace2b" presStyleCnt="0"/>
      <dgm:spPr/>
    </dgm:pt>
    <dgm:pt modelId="{8B65A43A-F5FD-450B-B520-ED858FF92854}" type="pres">
      <dgm:prSet presAssocID="{6033B7C3-4EB6-4776-AB4D-3ABDDB5F2CC1}" presName="thickLine" presStyleLbl="alignNode1" presStyleIdx="1" presStyleCnt="7"/>
      <dgm:spPr/>
    </dgm:pt>
    <dgm:pt modelId="{B1F19EB6-BD77-4E1C-B278-FB6E0C4E2A37}" type="pres">
      <dgm:prSet presAssocID="{6033B7C3-4EB6-4776-AB4D-3ABDDB5F2CC1}" presName="horz1" presStyleCnt="0"/>
      <dgm:spPr/>
    </dgm:pt>
    <dgm:pt modelId="{FBA918DB-345B-4BA1-9C12-33ACAF5670D1}" type="pres">
      <dgm:prSet presAssocID="{6033B7C3-4EB6-4776-AB4D-3ABDDB5F2CC1}" presName="tx1" presStyleLbl="revTx" presStyleIdx="2" presStyleCnt="14"/>
      <dgm:spPr/>
    </dgm:pt>
    <dgm:pt modelId="{F3BEA440-15AC-4AB6-9505-712198A65905}" type="pres">
      <dgm:prSet presAssocID="{6033B7C3-4EB6-4776-AB4D-3ABDDB5F2CC1}" presName="vert1" presStyleCnt="0"/>
      <dgm:spPr/>
    </dgm:pt>
    <dgm:pt modelId="{2FC14DA6-EB03-46BE-9127-F498CE4322FD}" type="pres">
      <dgm:prSet presAssocID="{D78BF016-3115-47E6-9F1F-976E2BCF5D9D}" presName="vertSpace2a" presStyleCnt="0"/>
      <dgm:spPr/>
    </dgm:pt>
    <dgm:pt modelId="{71217F00-A7CD-42F9-B30C-63D8D5EF4B7F}" type="pres">
      <dgm:prSet presAssocID="{D78BF016-3115-47E6-9F1F-976E2BCF5D9D}" presName="horz2" presStyleCnt="0"/>
      <dgm:spPr/>
    </dgm:pt>
    <dgm:pt modelId="{66027FE2-B97D-48AC-BA35-ECE61DC2C899}" type="pres">
      <dgm:prSet presAssocID="{D78BF016-3115-47E6-9F1F-976E2BCF5D9D}" presName="horzSpace2" presStyleCnt="0"/>
      <dgm:spPr/>
    </dgm:pt>
    <dgm:pt modelId="{693256AE-C442-41A5-A85C-CBB11F650778}" type="pres">
      <dgm:prSet presAssocID="{D78BF016-3115-47E6-9F1F-976E2BCF5D9D}" presName="tx2" presStyleLbl="revTx" presStyleIdx="3" presStyleCnt="14"/>
      <dgm:spPr/>
    </dgm:pt>
    <dgm:pt modelId="{ACCF4CA8-8CED-40F9-A3EE-A60895B189D8}" type="pres">
      <dgm:prSet presAssocID="{D78BF016-3115-47E6-9F1F-976E2BCF5D9D}" presName="vert2" presStyleCnt="0"/>
      <dgm:spPr/>
    </dgm:pt>
    <dgm:pt modelId="{AEAF7215-244D-4893-B178-2C77B162ED0F}" type="pres">
      <dgm:prSet presAssocID="{D78BF016-3115-47E6-9F1F-976E2BCF5D9D}" presName="thinLine2b" presStyleLbl="callout" presStyleIdx="1" presStyleCnt="7"/>
      <dgm:spPr/>
    </dgm:pt>
    <dgm:pt modelId="{1B7DAB94-E343-4E18-ADE2-69AFC455E407}" type="pres">
      <dgm:prSet presAssocID="{D78BF016-3115-47E6-9F1F-976E2BCF5D9D}" presName="vertSpace2b" presStyleCnt="0"/>
      <dgm:spPr/>
    </dgm:pt>
    <dgm:pt modelId="{899BFAC5-8FF6-41EB-B95B-D6DE2C6E7863}" type="pres">
      <dgm:prSet presAssocID="{03A32DA7-EFDF-48FB-B042-49B1D32D62F7}" presName="thickLine" presStyleLbl="alignNode1" presStyleIdx="2" presStyleCnt="7"/>
      <dgm:spPr/>
    </dgm:pt>
    <dgm:pt modelId="{E8A785C1-CC39-4DBF-BA28-AFD1145F723C}" type="pres">
      <dgm:prSet presAssocID="{03A32DA7-EFDF-48FB-B042-49B1D32D62F7}" presName="horz1" presStyleCnt="0"/>
      <dgm:spPr/>
    </dgm:pt>
    <dgm:pt modelId="{4EFC2A44-BE1A-40EC-A470-10618E94472B}" type="pres">
      <dgm:prSet presAssocID="{03A32DA7-EFDF-48FB-B042-49B1D32D62F7}" presName="tx1" presStyleLbl="revTx" presStyleIdx="4" presStyleCnt="14"/>
      <dgm:spPr/>
    </dgm:pt>
    <dgm:pt modelId="{31CFAC1F-E606-4456-8973-55F6E02E646E}" type="pres">
      <dgm:prSet presAssocID="{03A32DA7-EFDF-48FB-B042-49B1D32D62F7}" presName="vert1" presStyleCnt="0"/>
      <dgm:spPr/>
    </dgm:pt>
    <dgm:pt modelId="{E259ABB2-F94D-4B48-A124-C5ABC65DC0ED}" type="pres">
      <dgm:prSet presAssocID="{C27F8709-89C2-4F2B-B4FB-6DD6C072E8FE}" presName="vertSpace2a" presStyleCnt="0"/>
      <dgm:spPr/>
    </dgm:pt>
    <dgm:pt modelId="{6B0D0228-4B51-433E-B9E5-FDFC9A6AAA76}" type="pres">
      <dgm:prSet presAssocID="{C27F8709-89C2-4F2B-B4FB-6DD6C072E8FE}" presName="horz2" presStyleCnt="0"/>
      <dgm:spPr/>
    </dgm:pt>
    <dgm:pt modelId="{27E885C9-6ED7-4318-A824-3B95E73E0A54}" type="pres">
      <dgm:prSet presAssocID="{C27F8709-89C2-4F2B-B4FB-6DD6C072E8FE}" presName="horzSpace2" presStyleCnt="0"/>
      <dgm:spPr/>
    </dgm:pt>
    <dgm:pt modelId="{2C01C1AD-538A-4B09-9055-6B1566A2C05E}" type="pres">
      <dgm:prSet presAssocID="{C27F8709-89C2-4F2B-B4FB-6DD6C072E8FE}" presName="tx2" presStyleLbl="revTx" presStyleIdx="5" presStyleCnt="14"/>
      <dgm:spPr/>
    </dgm:pt>
    <dgm:pt modelId="{2F93F3C6-24F5-4C20-AB95-C367579657C1}" type="pres">
      <dgm:prSet presAssocID="{C27F8709-89C2-4F2B-B4FB-6DD6C072E8FE}" presName="vert2" presStyleCnt="0"/>
      <dgm:spPr/>
    </dgm:pt>
    <dgm:pt modelId="{177D789B-BDA9-40A8-A8D6-6437A788CDBE}" type="pres">
      <dgm:prSet presAssocID="{C27F8709-89C2-4F2B-B4FB-6DD6C072E8FE}" presName="thinLine2b" presStyleLbl="callout" presStyleIdx="2" presStyleCnt="7"/>
      <dgm:spPr/>
    </dgm:pt>
    <dgm:pt modelId="{99663D85-69B9-4DED-88CB-1D3EDD0EC0AD}" type="pres">
      <dgm:prSet presAssocID="{C27F8709-89C2-4F2B-B4FB-6DD6C072E8FE}" presName="vertSpace2b" presStyleCnt="0"/>
      <dgm:spPr/>
    </dgm:pt>
    <dgm:pt modelId="{7F71AA07-8668-4E37-B2BB-30AD36A49343}" type="pres">
      <dgm:prSet presAssocID="{283F53EE-12B3-4372-8683-B50F3B15A774}" presName="thickLine" presStyleLbl="alignNode1" presStyleIdx="3" presStyleCnt="7"/>
      <dgm:spPr/>
    </dgm:pt>
    <dgm:pt modelId="{08405F00-A07D-4B4A-B412-7B5100A8B850}" type="pres">
      <dgm:prSet presAssocID="{283F53EE-12B3-4372-8683-B50F3B15A774}" presName="horz1" presStyleCnt="0"/>
      <dgm:spPr/>
    </dgm:pt>
    <dgm:pt modelId="{6F16B34D-D1D8-4567-B8BB-9D30803AA427}" type="pres">
      <dgm:prSet presAssocID="{283F53EE-12B3-4372-8683-B50F3B15A774}" presName="tx1" presStyleLbl="revTx" presStyleIdx="6" presStyleCnt="14"/>
      <dgm:spPr/>
    </dgm:pt>
    <dgm:pt modelId="{F65E63B0-6E05-4B8D-BB4F-B8223F23ACD2}" type="pres">
      <dgm:prSet presAssocID="{283F53EE-12B3-4372-8683-B50F3B15A774}" presName="vert1" presStyleCnt="0"/>
      <dgm:spPr/>
    </dgm:pt>
    <dgm:pt modelId="{B133CB52-8CB8-46A1-B428-AB60EB576E6A}" type="pres">
      <dgm:prSet presAssocID="{EC2F8E59-AABA-4A19-A831-F805121E3218}" presName="vertSpace2a" presStyleCnt="0"/>
      <dgm:spPr/>
    </dgm:pt>
    <dgm:pt modelId="{838F3AC7-B5B2-4C10-98C3-9D79BA6A158C}" type="pres">
      <dgm:prSet presAssocID="{EC2F8E59-AABA-4A19-A831-F805121E3218}" presName="horz2" presStyleCnt="0"/>
      <dgm:spPr/>
    </dgm:pt>
    <dgm:pt modelId="{385A0A46-5702-4A17-AE77-7487D0CBBA35}" type="pres">
      <dgm:prSet presAssocID="{EC2F8E59-AABA-4A19-A831-F805121E3218}" presName="horzSpace2" presStyleCnt="0"/>
      <dgm:spPr/>
    </dgm:pt>
    <dgm:pt modelId="{44B35A6E-8EE7-4E3B-B8D5-068FD3D86008}" type="pres">
      <dgm:prSet presAssocID="{EC2F8E59-AABA-4A19-A831-F805121E3218}" presName="tx2" presStyleLbl="revTx" presStyleIdx="7" presStyleCnt="14"/>
      <dgm:spPr/>
    </dgm:pt>
    <dgm:pt modelId="{DAC05038-7AA2-4349-ADBC-27BF91FC6B6E}" type="pres">
      <dgm:prSet presAssocID="{EC2F8E59-AABA-4A19-A831-F805121E3218}" presName="vert2" presStyleCnt="0"/>
      <dgm:spPr/>
    </dgm:pt>
    <dgm:pt modelId="{283EC9A2-B6CA-4349-AF57-258E37832F74}" type="pres">
      <dgm:prSet presAssocID="{EC2F8E59-AABA-4A19-A831-F805121E3218}" presName="thinLine2b" presStyleLbl="callout" presStyleIdx="3" presStyleCnt="7"/>
      <dgm:spPr/>
    </dgm:pt>
    <dgm:pt modelId="{A659218D-70A8-4B8E-862B-7C46FB8D961D}" type="pres">
      <dgm:prSet presAssocID="{EC2F8E59-AABA-4A19-A831-F805121E3218}" presName="vertSpace2b" presStyleCnt="0"/>
      <dgm:spPr/>
    </dgm:pt>
    <dgm:pt modelId="{EBD6A4FA-7579-4E63-BB6D-03A1A737BDC3}" type="pres">
      <dgm:prSet presAssocID="{B9844B80-514B-4525-AA72-A186B827158A}" presName="thickLine" presStyleLbl="alignNode1" presStyleIdx="4" presStyleCnt="7"/>
      <dgm:spPr/>
    </dgm:pt>
    <dgm:pt modelId="{43E40D6F-688A-4C60-AFE6-E7EBA64706E8}" type="pres">
      <dgm:prSet presAssocID="{B9844B80-514B-4525-AA72-A186B827158A}" presName="horz1" presStyleCnt="0"/>
      <dgm:spPr/>
    </dgm:pt>
    <dgm:pt modelId="{2888BCBE-F1F9-4087-9D9F-62902B9C103C}" type="pres">
      <dgm:prSet presAssocID="{B9844B80-514B-4525-AA72-A186B827158A}" presName="tx1" presStyleLbl="revTx" presStyleIdx="8" presStyleCnt="14"/>
      <dgm:spPr/>
    </dgm:pt>
    <dgm:pt modelId="{98CA01C3-CA6A-40D9-92FC-74D433E3FF48}" type="pres">
      <dgm:prSet presAssocID="{B9844B80-514B-4525-AA72-A186B827158A}" presName="vert1" presStyleCnt="0"/>
      <dgm:spPr/>
    </dgm:pt>
    <dgm:pt modelId="{D24C1277-07A6-4611-B428-DD0FA4192E89}" type="pres">
      <dgm:prSet presAssocID="{8469BC74-22C0-4790-B9D1-C425610CC370}" presName="vertSpace2a" presStyleCnt="0"/>
      <dgm:spPr/>
    </dgm:pt>
    <dgm:pt modelId="{EAA63736-F1C9-490F-AF5C-DE5B7E29921C}" type="pres">
      <dgm:prSet presAssocID="{8469BC74-22C0-4790-B9D1-C425610CC370}" presName="horz2" presStyleCnt="0"/>
      <dgm:spPr/>
    </dgm:pt>
    <dgm:pt modelId="{878E0A92-0DB1-435A-9183-7D962790C860}" type="pres">
      <dgm:prSet presAssocID="{8469BC74-22C0-4790-B9D1-C425610CC370}" presName="horzSpace2" presStyleCnt="0"/>
      <dgm:spPr/>
    </dgm:pt>
    <dgm:pt modelId="{93D1B09A-676D-466B-B4C9-FC767F2D1E28}" type="pres">
      <dgm:prSet presAssocID="{8469BC74-22C0-4790-B9D1-C425610CC370}" presName="tx2" presStyleLbl="revTx" presStyleIdx="9" presStyleCnt="14"/>
      <dgm:spPr/>
    </dgm:pt>
    <dgm:pt modelId="{3311F99A-4025-439F-9CA0-BB01BDD7CA06}" type="pres">
      <dgm:prSet presAssocID="{8469BC74-22C0-4790-B9D1-C425610CC370}" presName="vert2" presStyleCnt="0"/>
      <dgm:spPr/>
    </dgm:pt>
    <dgm:pt modelId="{4EC24895-0746-40A4-A9BD-B806249E56B0}" type="pres">
      <dgm:prSet presAssocID="{8469BC74-22C0-4790-B9D1-C425610CC370}" presName="thinLine2b" presStyleLbl="callout" presStyleIdx="4" presStyleCnt="7"/>
      <dgm:spPr/>
    </dgm:pt>
    <dgm:pt modelId="{927297AF-EA55-4538-AF97-D457BEB63B3B}" type="pres">
      <dgm:prSet presAssocID="{8469BC74-22C0-4790-B9D1-C425610CC370}" presName="vertSpace2b" presStyleCnt="0"/>
      <dgm:spPr/>
    </dgm:pt>
    <dgm:pt modelId="{3A9EE04F-1BE9-436F-8C91-C32FFB0E384F}" type="pres">
      <dgm:prSet presAssocID="{92D909AF-14F3-4DD0-B913-987FC9FECF8E}" presName="thickLine" presStyleLbl="alignNode1" presStyleIdx="5" presStyleCnt="7"/>
      <dgm:spPr/>
    </dgm:pt>
    <dgm:pt modelId="{BB9D554D-81B4-49B8-AED9-7EB25CAC6D71}" type="pres">
      <dgm:prSet presAssocID="{92D909AF-14F3-4DD0-B913-987FC9FECF8E}" presName="horz1" presStyleCnt="0"/>
      <dgm:spPr/>
    </dgm:pt>
    <dgm:pt modelId="{66ED34DB-EE14-4F63-BA3F-E5F48237844E}" type="pres">
      <dgm:prSet presAssocID="{92D909AF-14F3-4DD0-B913-987FC9FECF8E}" presName="tx1" presStyleLbl="revTx" presStyleIdx="10" presStyleCnt="14"/>
      <dgm:spPr/>
    </dgm:pt>
    <dgm:pt modelId="{64C6033A-2AE6-4F9E-86BC-CB40FEA8B10C}" type="pres">
      <dgm:prSet presAssocID="{92D909AF-14F3-4DD0-B913-987FC9FECF8E}" presName="vert1" presStyleCnt="0"/>
      <dgm:spPr/>
    </dgm:pt>
    <dgm:pt modelId="{10A9EBAC-BBF8-49CB-98C7-9CE889C4CFEB}" type="pres">
      <dgm:prSet presAssocID="{2FE55530-5E16-4798-AC33-9260A3CC53EC}" presName="vertSpace2a" presStyleCnt="0"/>
      <dgm:spPr/>
    </dgm:pt>
    <dgm:pt modelId="{94903BDD-F1A5-4AD6-89ED-D443A502F592}" type="pres">
      <dgm:prSet presAssocID="{2FE55530-5E16-4798-AC33-9260A3CC53EC}" presName="horz2" presStyleCnt="0"/>
      <dgm:spPr/>
    </dgm:pt>
    <dgm:pt modelId="{0D714C3C-AAAC-4201-A9B8-D4B6CEA633E8}" type="pres">
      <dgm:prSet presAssocID="{2FE55530-5E16-4798-AC33-9260A3CC53EC}" presName="horzSpace2" presStyleCnt="0"/>
      <dgm:spPr/>
    </dgm:pt>
    <dgm:pt modelId="{C426469F-4EFE-4C05-92DA-B920014FB688}" type="pres">
      <dgm:prSet presAssocID="{2FE55530-5E16-4798-AC33-9260A3CC53EC}" presName="tx2" presStyleLbl="revTx" presStyleIdx="11" presStyleCnt="14"/>
      <dgm:spPr/>
    </dgm:pt>
    <dgm:pt modelId="{8AD95DF8-50AC-4D00-9246-7C024B6590D9}" type="pres">
      <dgm:prSet presAssocID="{2FE55530-5E16-4798-AC33-9260A3CC53EC}" presName="vert2" presStyleCnt="0"/>
      <dgm:spPr/>
    </dgm:pt>
    <dgm:pt modelId="{3C029F3E-FB8F-4734-897E-578D17C481DF}" type="pres">
      <dgm:prSet presAssocID="{2FE55530-5E16-4798-AC33-9260A3CC53EC}" presName="thinLine2b" presStyleLbl="callout" presStyleIdx="5" presStyleCnt="7"/>
      <dgm:spPr/>
    </dgm:pt>
    <dgm:pt modelId="{69F1C2E5-DB3F-41FC-AF21-5837DA571F8D}" type="pres">
      <dgm:prSet presAssocID="{2FE55530-5E16-4798-AC33-9260A3CC53EC}" presName="vertSpace2b" presStyleCnt="0"/>
      <dgm:spPr/>
    </dgm:pt>
    <dgm:pt modelId="{B70A6A1E-0E6F-4466-AA20-EFB99DCC0876}" type="pres">
      <dgm:prSet presAssocID="{AFEB34D7-FADE-4EC2-A46E-67268BDA5179}" presName="thickLine" presStyleLbl="alignNode1" presStyleIdx="6" presStyleCnt="7"/>
      <dgm:spPr/>
    </dgm:pt>
    <dgm:pt modelId="{E476184B-9DF3-48D8-8557-D82A99C7F9B5}" type="pres">
      <dgm:prSet presAssocID="{AFEB34D7-FADE-4EC2-A46E-67268BDA5179}" presName="horz1" presStyleCnt="0"/>
      <dgm:spPr/>
    </dgm:pt>
    <dgm:pt modelId="{D5E86412-3DF4-4AEB-8E71-7F7CC5FEF97D}" type="pres">
      <dgm:prSet presAssocID="{AFEB34D7-FADE-4EC2-A46E-67268BDA5179}" presName="tx1" presStyleLbl="revTx" presStyleIdx="12" presStyleCnt="14"/>
      <dgm:spPr/>
    </dgm:pt>
    <dgm:pt modelId="{5054E2E5-EA1F-46B9-98AF-BC514179A8D8}" type="pres">
      <dgm:prSet presAssocID="{AFEB34D7-FADE-4EC2-A46E-67268BDA5179}" presName="vert1" presStyleCnt="0"/>
      <dgm:spPr/>
    </dgm:pt>
    <dgm:pt modelId="{DD682008-47DD-41F5-A881-BB5A5AE12AA0}" type="pres">
      <dgm:prSet presAssocID="{D8434C18-9AFF-4415-8650-2C2CE1615BE4}" presName="vertSpace2a" presStyleCnt="0"/>
      <dgm:spPr/>
    </dgm:pt>
    <dgm:pt modelId="{1585FCBF-13CF-4028-9B10-B58DA23931D4}" type="pres">
      <dgm:prSet presAssocID="{D8434C18-9AFF-4415-8650-2C2CE1615BE4}" presName="horz2" presStyleCnt="0"/>
      <dgm:spPr/>
    </dgm:pt>
    <dgm:pt modelId="{E52296C6-D50A-4B61-AE50-0C69A73957F2}" type="pres">
      <dgm:prSet presAssocID="{D8434C18-9AFF-4415-8650-2C2CE1615BE4}" presName="horzSpace2" presStyleCnt="0"/>
      <dgm:spPr/>
    </dgm:pt>
    <dgm:pt modelId="{B845F024-F645-493F-A61D-C36501BB8929}" type="pres">
      <dgm:prSet presAssocID="{D8434C18-9AFF-4415-8650-2C2CE1615BE4}" presName="tx2" presStyleLbl="revTx" presStyleIdx="13" presStyleCnt="14"/>
      <dgm:spPr/>
    </dgm:pt>
    <dgm:pt modelId="{ADF7F9E0-08C8-439C-BEEB-6951CB5A01BE}" type="pres">
      <dgm:prSet presAssocID="{D8434C18-9AFF-4415-8650-2C2CE1615BE4}" presName="vert2" presStyleCnt="0"/>
      <dgm:spPr/>
    </dgm:pt>
    <dgm:pt modelId="{D3FE1E2A-8D92-4FA0-B360-78DF3EA8C00C}" type="pres">
      <dgm:prSet presAssocID="{D8434C18-9AFF-4415-8650-2C2CE1615BE4}" presName="thinLine2b" presStyleLbl="callout" presStyleIdx="6" presStyleCnt="7"/>
      <dgm:spPr/>
    </dgm:pt>
    <dgm:pt modelId="{DD9ACD26-CCDC-4555-BAA5-A12A51AC175E}" type="pres">
      <dgm:prSet presAssocID="{D8434C18-9AFF-4415-8650-2C2CE1615BE4}" presName="vertSpace2b" presStyleCnt="0"/>
      <dgm:spPr/>
    </dgm:pt>
  </dgm:ptLst>
  <dgm:cxnLst>
    <dgm:cxn modelId="{57BE6C04-A46E-46E0-ABF7-DDFEE1EA690A}" type="presOf" srcId="{283F53EE-12B3-4372-8683-B50F3B15A774}" destId="{6F16B34D-D1D8-4567-B8BB-9D30803AA427}" srcOrd="0" destOrd="0" presId="urn:microsoft.com/office/officeart/2008/layout/LinedList"/>
    <dgm:cxn modelId="{985A5709-0B5B-4AAE-9F40-87E43FD650E3}" srcId="{DBD9BA55-D171-4298-9F34-804D7E4829AB}" destId="{03A32DA7-EFDF-48FB-B042-49B1D32D62F7}" srcOrd="2" destOrd="0" parTransId="{B7C1BBAC-5E9D-434F-BF9C-02C63ABB2AF5}" sibTransId="{B1A6113C-938D-4D97-9808-83D3BD7B064C}"/>
    <dgm:cxn modelId="{A022610C-9640-440E-8B38-238668F22A26}" type="presOf" srcId="{B9844B80-514B-4525-AA72-A186B827158A}" destId="{2888BCBE-F1F9-4087-9D9F-62902B9C103C}" srcOrd="0" destOrd="0" presId="urn:microsoft.com/office/officeart/2008/layout/LinedList"/>
    <dgm:cxn modelId="{96336F1C-8222-43A0-BBB9-D3E2B9F0BCD7}" srcId="{283F53EE-12B3-4372-8683-B50F3B15A774}" destId="{EC2F8E59-AABA-4A19-A831-F805121E3218}" srcOrd="0" destOrd="0" parTransId="{1585DCDD-06B5-4306-8247-176BDB5E213E}" sibTransId="{2FC194C0-2CA2-42D8-9BF1-D352D4E527B2}"/>
    <dgm:cxn modelId="{EB388B22-B7DC-4374-B825-FA1CA407819F}" type="presOf" srcId="{6033B7C3-4EB6-4776-AB4D-3ABDDB5F2CC1}" destId="{FBA918DB-345B-4BA1-9C12-33ACAF5670D1}" srcOrd="0" destOrd="0" presId="urn:microsoft.com/office/officeart/2008/layout/LinedList"/>
    <dgm:cxn modelId="{8088C925-0ACD-4A83-B78A-3262BBB6FE56}" type="presOf" srcId="{2FE55530-5E16-4798-AC33-9260A3CC53EC}" destId="{C426469F-4EFE-4C05-92DA-B920014FB688}" srcOrd="0" destOrd="0" presId="urn:microsoft.com/office/officeart/2008/layout/LinedList"/>
    <dgm:cxn modelId="{9B21EC2A-54F5-43E1-8C25-E5CFB7150A1A}" type="presOf" srcId="{D8434C18-9AFF-4415-8650-2C2CE1615BE4}" destId="{B845F024-F645-493F-A61D-C36501BB8929}" srcOrd="0" destOrd="0" presId="urn:microsoft.com/office/officeart/2008/layout/LinedList"/>
    <dgm:cxn modelId="{8F691C31-F228-497E-9C68-AD5C8C6BF111}" type="presOf" srcId="{D78BF016-3115-47E6-9F1F-976E2BCF5D9D}" destId="{693256AE-C442-41A5-A85C-CBB11F650778}" srcOrd="0" destOrd="0" presId="urn:microsoft.com/office/officeart/2008/layout/LinedList"/>
    <dgm:cxn modelId="{A453AD34-0362-45B3-A96F-FB0868E03DBE}" type="presOf" srcId="{03A32DA7-EFDF-48FB-B042-49B1D32D62F7}" destId="{4EFC2A44-BE1A-40EC-A470-10618E94472B}" srcOrd="0" destOrd="0" presId="urn:microsoft.com/office/officeart/2008/layout/LinedList"/>
    <dgm:cxn modelId="{47730F5B-6C50-49CA-9C0B-F6A0022C9656}" type="presOf" srcId="{8469BC74-22C0-4790-B9D1-C425610CC370}" destId="{93D1B09A-676D-466B-B4C9-FC767F2D1E28}" srcOrd="0" destOrd="0" presId="urn:microsoft.com/office/officeart/2008/layout/LinedList"/>
    <dgm:cxn modelId="{C910955B-EC38-4F88-BDD3-ED306EA7C46A}" type="presOf" srcId="{D04B7F3A-B84D-43F7-B103-2F6EB4653B94}" destId="{61E4771B-EC82-4AD1-8FAE-44ACA16D4483}" srcOrd="0" destOrd="0" presId="urn:microsoft.com/office/officeart/2008/layout/LinedList"/>
    <dgm:cxn modelId="{B0BEB76A-07B9-410E-80BC-697E830020E3}" srcId="{AFEB34D7-FADE-4EC2-A46E-67268BDA5179}" destId="{D8434C18-9AFF-4415-8650-2C2CE1615BE4}" srcOrd="0" destOrd="0" parTransId="{743C2C28-FF82-49AE-A508-8BC0B111E265}" sibTransId="{7A933319-8922-4EE3-B756-579B466184EF}"/>
    <dgm:cxn modelId="{2BB7806E-3011-4B55-9746-A01CAB130F41}" srcId="{DBD9BA55-D171-4298-9F34-804D7E4829AB}" destId="{92D909AF-14F3-4DD0-B913-987FC9FECF8E}" srcOrd="5" destOrd="0" parTransId="{E426DB4D-7740-4DEF-BF39-0F88A5DD0BEA}" sibTransId="{D6FAEE59-EF40-4338-8525-E1E1A5C5E061}"/>
    <dgm:cxn modelId="{C4C91A4F-7207-4FBF-B0CE-D7290D04FA23}" srcId="{DBD9BA55-D171-4298-9F34-804D7E4829AB}" destId="{AFEB34D7-FADE-4EC2-A46E-67268BDA5179}" srcOrd="6" destOrd="0" parTransId="{F79FBF3A-EDAD-4C0D-A3F2-B286639FC72E}" sibTransId="{576D6BE1-BDE8-4C41-B1FB-365DBBA80DE4}"/>
    <dgm:cxn modelId="{FD391B7D-75D5-44D9-8222-255FC8295DE5}" type="presOf" srcId="{16697A63-F53D-4962-933E-C9B75E764C72}" destId="{FCEEE092-E113-4990-953E-63F90AA865F7}" srcOrd="0" destOrd="0" presId="urn:microsoft.com/office/officeart/2008/layout/LinedList"/>
    <dgm:cxn modelId="{48F8E088-2EAE-4CDE-9CD2-050856EBEA6D}" type="presOf" srcId="{C27F8709-89C2-4F2B-B4FB-6DD6C072E8FE}" destId="{2C01C1AD-538A-4B09-9055-6B1566A2C05E}" srcOrd="0" destOrd="0" presId="urn:microsoft.com/office/officeart/2008/layout/LinedList"/>
    <dgm:cxn modelId="{B8CDC78A-75EA-474E-B8F5-5085AD661A64}" srcId="{03A32DA7-EFDF-48FB-B042-49B1D32D62F7}" destId="{C27F8709-89C2-4F2B-B4FB-6DD6C072E8FE}" srcOrd="0" destOrd="0" parTransId="{4235EBDA-5D56-4E3D-A5D2-306C3F3A8FD9}" sibTransId="{FCC8DDA5-AB8E-42B2-A9FC-DF1CFEF6200A}"/>
    <dgm:cxn modelId="{6510848C-498E-44A7-8D51-C789B23B3EEF}" type="presOf" srcId="{92D909AF-14F3-4DD0-B913-987FC9FECF8E}" destId="{66ED34DB-EE14-4F63-BA3F-E5F48237844E}" srcOrd="0" destOrd="0" presId="urn:microsoft.com/office/officeart/2008/layout/LinedList"/>
    <dgm:cxn modelId="{28037D90-A6C0-44BF-87A5-F016C553687C}" srcId="{B9844B80-514B-4525-AA72-A186B827158A}" destId="{8469BC74-22C0-4790-B9D1-C425610CC370}" srcOrd="0" destOrd="0" parTransId="{F339A5D0-D590-4005-A405-FE7AC76046FE}" sibTransId="{ADB0C0DE-9F92-4F57-8A6E-DD8A4BCDE0BD}"/>
    <dgm:cxn modelId="{9159DF95-1FAC-451B-AB28-47A159BAC65F}" srcId="{6033B7C3-4EB6-4776-AB4D-3ABDDB5F2CC1}" destId="{D78BF016-3115-47E6-9F1F-976E2BCF5D9D}" srcOrd="0" destOrd="0" parTransId="{E87D078F-B0AD-4664-A42E-D05E57648B95}" sibTransId="{9198B59C-0AA9-4867-929C-8233CACCAE76}"/>
    <dgm:cxn modelId="{1973DEAD-65C6-49C4-9EAE-F02BCA577559}" type="presOf" srcId="{AFEB34D7-FADE-4EC2-A46E-67268BDA5179}" destId="{D5E86412-3DF4-4AEB-8E71-7F7CC5FEF97D}" srcOrd="0" destOrd="0" presId="urn:microsoft.com/office/officeart/2008/layout/LinedList"/>
    <dgm:cxn modelId="{1EA7DDC9-FA48-4715-B3AE-F8B2A27C3C41}" srcId="{DBD9BA55-D171-4298-9F34-804D7E4829AB}" destId="{6033B7C3-4EB6-4776-AB4D-3ABDDB5F2CC1}" srcOrd="1" destOrd="0" parTransId="{3DC7FE27-34B5-4FE3-8547-66CBC5655255}" sibTransId="{BCD2FC52-2E8F-49A8-A3D2-069F914651A4}"/>
    <dgm:cxn modelId="{FA42E8CA-2C5F-41B9-8469-4AEF9974C9DB}" srcId="{DBD9BA55-D171-4298-9F34-804D7E4829AB}" destId="{D04B7F3A-B84D-43F7-B103-2F6EB4653B94}" srcOrd="0" destOrd="0" parTransId="{D09F0752-5650-440B-80CB-BD6C5517E14B}" sibTransId="{0A575535-E80A-411D-9CC9-25D6B99ADC1E}"/>
    <dgm:cxn modelId="{9F4CF7CA-2016-4DE7-A734-29EC6892F4BB}" srcId="{92D909AF-14F3-4DD0-B913-987FC9FECF8E}" destId="{2FE55530-5E16-4798-AC33-9260A3CC53EC}" srcOrd="0" destOrd="0" parTransId="{733BA193-9A6C-4E92-BEAC-368115C29E67}" sibTransId="{1B83410B-9399-4EF5-9FF1-215757B44F46}"/>
    <dgm:cxn modelId="{9F39A0CF-6499-493B-B439-4ED0FF8342E6}" srcId="{DBD9BA55-D171-4298-9F34-804D7E4829AB}" destId="{B9844B80-514B-4525-AA72-A186B827158A}" srcOrd="4" destOrd="0" parTransId="{24C48C7F-A0AC-4329-8731-A0B2DA03CCA6}" sibTransId="{9BCE6B64-6309-4033-9F27-2E5875A02F3D}"/>
    <dgm:cxn modelId="{04E355D5-252C-4436-AD75-17B4BD6B67D1}" srcId="{DBD9BA55-D171-4298-9F34-804D7E4829AB}" destId="{283F53EE-12B3-4372-8683-B50F3B15A774}" srcOrd="3" destOrd="0" parTransId="{8FAD88FD-BF8C-488D-81C6-8D2AC05747AD}" sibTransId="{56A186D7-812D-4E7A-AC55-9563F12BBAE3}"/>
    <dgm:cxn modelId="{D5E23DE2-82D8-4B28-8FA6-1702E91F7746}" type="presOf" srcId="{EC2F8E59-AABA-4A19-A831-F805121E3218}" destId="{44B35A6E-8EE7-4E3B-B8D5-068FD3D86008}" srcOrd="0" destOrd="0" presId="urn:microsoft.com/office/officeart/2008/layout/LinedList"/>
    <dgm:cxn modelId="{44C213FC-154F-4E46-8EF3-D3A70E668B9F}" type="presOf" srcId="{DBD9BA55-D171-4298-9F34-804D7E4829AB}" destId="{B3947CB2-AB3E-4496-A37C-A51C7C705676}" srcOrd="0" destOrd="0" presId="urn:microsoft.com/office/officeart/2008/layout/LinedList"/>
    <dgm:cxn modelId="{CB6F56FC-0001-4DB1-B1A8-EE9319699B2C}" srcId="{D04B7F3A-B84D-43F7-B103-2F6EB4653B94}" destId="{16697A63-F53D-4962-933E-C9B75E764C72}" srcOrd="0" destOrd="0" parTransId="{6CD65015-263F-4DDD-86DD-7EA17409D05B}" sibTransId="{9DBDF2E5-AF7C-43B4-B925-87B8C200F7B9}"/>
    <dgm:cxn modelId="{B0C10D71-2ECE-466C-A6F4-F4020212CA6E}" type="presParOf" srcId="{B3947CB2-AB3E-4496-A37C-A51C7C705676}" destId="{15FC3656-1741-4667-A802-0BC2C0BBBDDE}" srcOrd="0" destOrd="0" presId="urn:microsoft.com/office/officeart/2008/layout/LinedList"/>
    <dgm:cxn modelId="{1049DFD2-BD0E-49A6-A2BC-7F5132AE790E}" type="presParOf" srcId="{B3947CB2-AB3E-4496-A37C-A51C7C705676}" destId="{4F7B38A6-E4DA-49A6-BC33-21F4E7C690B3}" srcOrd="1" destOrd="0" presId="urn:microsoft.com/office/officeart/2008/layout/LinedList"/>
    <dgm:cxn modelId="{1704E3A0-CE97-47F6-AE6B-6FEC7ECBE9D0}" type="presParOf" srcId="{4F7B38A6-E4DA-49A6-BC33-21F4E7C690B3}" destId="{61E4771B-EC82-4AD1-8FAE-44ACA16D4483}" srcOrd="0" destOrd="0" presId="urn:microsoft.com/office/officeart/2008/layout/LinedList"/>
    <dgm:cxn modelId="{467EC508-690C-442E-AA82-A897A5D70284}" type="presParOf" srcId="{4F7B38A6-E4DA-49A6-BC33-21F4E7C690B3}" destId="{E662FECC-D218-4A55-ABA4-07ED27F6291B}" srcOrd="1" destOrd="0" presId="urn:microsoft.com/office/officeart/2008/layout/LinedList"/>
    <dgm:cxn modelId="{20D658E4-625D-4060-A929-3877A4747F34}" type="presParOf" srcId="{E662FECC-D218-4A55-ABA4-07ED27F6291B}" destId="{A4CC6C85-B70B-4587-BA6A-DF10B17F5DFF}" srcOrd="0" destOrd="0" presId="urn:microsoft.com/office/officeart/2008/layout/LinedList"/>
    <dgm:cxn modelId="{5C5D5DE1-BBE6-4A36-93F8-149FF8974864}" type="presParOf" srcId="{E662FECC-D218-4A55-ABA4-07ED27F6291B}" destId="{2AFBC8B5-CC49-4A44-9372-7CD7E215FC89}" srcOrd="1" destOrd="0" presId="urn:microsoft.com/office/officeart/2008/layout/LinedList"/>
    <dgm:cxn modelId="{15C8C78F-725C-4970-899D-59206B75FAB2}" type="presParOf" srcId="{2AFBC8B5-CC49-4A44-9372-7CD7E215FC89}" destId="{6693D851-549A-4D4C-9043-44EB65BF7150}" srcOrd="0" destOrd="0" presId="urn:microsoft.com/office/officeart/2008/layout/LinedList"/>
    <dgm:cxn modelId="{D8942A40-8B20-484D-9170-A183450B6DBB}" type="presParOf" srcId="{2AFBC8B5-CC49-4A44-9372-7CD7E215FC89}" destId="{FCEEE092-E113-4990-953E-63F90AA865F7}" srcOrd="1" destOrd="0" presId="urn:microsoft.com/office/officeart/2008/layout/LinedList"/>
    <dgm:cxn modelId="{FE95B89C-AEC2-4811-B29B-46FA8CC72935}" type="presParOf" srcId="{2AFBC8B5-CC49-4A44-9372-7CD7E215FC89}" destId="{254A107A-A13B-4727-8ECD-126387D30796}" srcOrd="2" destOrd="0" presId="urn:microsoft.com/office/officeart/2008/layout/LinedList"/>
    <dgm:cxn modelId="{26CEACC1-B6A3-42B0-91E5-AE06283A95BA}" type="presParOf" srcId="{E662FECC-D218-4A55-ABA4-07ED27F6291B}" destId="{04C3732D-DFFE-4328-B288-E6455C27BE2B}" srcOrd="2" destOrd="0" presId="urn:microsoft.com/office/officeart/2008/layout/LinedList"/>
    <dgm:cxn modelId="{9704FC64-8E99-44A7-828F-E9F689DB1E13}" type="presParOf" srcId="{E662FECC-D218-4A55-ABA4-07ED27F6291B}" destId="{7F58E8E8-D0B3-4B04-A3BE-936B3F367067}" srcOrd="3" destOrd="0" presId="urn:microsoft.com/office/officeart/2008/layout/LinedList"/>
    <dgm:cxn modelId="{3A4379D9-A900-4673-85B9-18743163C540}" type="presParOf" srcId="{B3947CB2-AB3E-4496-A37C-A51C7C705676}" destId="{8B65A43A-F5FD-450B-B520-ED858FF92854}" srcOrd="2" destOrd="0" presId="urn:microsoft.com/office/officeart/2008/layout/LinedList"/>
    <dgm:cxn modelId="{F003CA07-1DDB-438A-AADE-2157E8C86D5A}" type="presParOf" srcId="{B3947CB2-AB3E-4496-A37C-A51C7C705676}" destId="{B1F19EB6-BD77-4E1C-B278-FB6E0C4E2A37}" srcOrd="3" destOrd="0" presId="urn:microsoft.com/office/officeart/2008/layout/LinedList"/>
    <dgm:cxn modelId="{F6340ACA-7AF7-41D4-9224-EC3641AB0EDD}" type="presParOf" srcId="{B1F19EB6-BD77-4E1C-B278-FB6E0C4E2A37}" destId="{FBA918DB-345B-4BA1-9C12-33ACAF5670D1}" srcOrd="0" destOrd="0" presId="urn:microsoft.com/office/officeart/2008/layout/LinedList"/>
    <dgm:cxn modelId="{547E83CC-DE82-4C43-82F8-CEB4D5F3B376}" type="presParOf" srcId="{B1F19EB6-BD77-4E1C-B278-FB6E0C4E2A37}" destId="{F3BEA440-15AC-4AB6-9505-712198A65905}" srcOrd="1" destOrd="0" presId="urn:microsoft.com/office/officeart/2008/layout/LinedList"/>
    <dgm:cxn modelId="{B22564EA-C9FB-440C-BD38-670DC2E4589B}" type="presParOf" srcId="{F3BEA440-15AC-4AB6-9505-712198A65905}" destId="{2FC14DA6-EB03-46BE-9127-F498CE4322FD}" srcOrd="0" destOrd="0" presId="urn:microsoft.com/office/officeart/2008/layout/LinedList"/>
    <dgm:cxn modelId="{9F32BB76-B493-4253-A3C2-3F048B9318AE}" type="presParOf" srcId="{F3BEA440-15AC-4AB6-9505-712198A65905}" destId="{71217F00-A7CD-42F9-B30C-63D8D5EF4B7F}" srcOrd="1" destOrd="0" presId="urn:microsoft.com/office/officeart/2008/layout/LinedList"/>
    <dgm:cxn modelId="{6B8E4B9F-73E7-4DCE-B4EA-B053D3E92114}" type="presParOf" srcId="{71217F00-A7CD-42F9-B30C-63D8D5EF4B7F}" destId="{66027FE2-B97D-48AC-BA35-ECE61DC2C899}" srcOrd="0" destOrd="0" presId="urn:microsoft.com/office/officeart/2008/layout/LinedList"/>
    <dgm:cxn modelId="{81260FC0-5C46-41A5-9788-7908F7FB013C}" type="presParOf" srcId="{71217F00-A7CD-42F9-B30C-63D8D5EF4B7F}" destId="{693256AE-C442-41A5-A85C-CBB11F650778}" srcOrd="1" destOrd="0" presId="urn:microsoft.com/office/officeart/2008/layout/LinedList"/>
    <dgm:cxn modelId="{9B82A8A8-0226-4B6B-87D3-C13F276758AA}" type="presParOf" srcId="{71217F00-A7CD-42F9-B30C-63D8D5EF4B7F}" destId="{ACCF4CA8-8CED-40F9-A3EE-A60895B189D8}" srcOrd="2" destOrd="0" presId="urn:microsoft.com/office/officeart/2008/layout/LinedList"/>
    <dgm:cxn modelId="{7FA53161-21FD-4707-AF81-C4BA258BAFD3}" type="presParOf" srcId="{F3BEA440-15AC-4AB6-9505-712198A65905}" destId="{AEAF7215-244D-4893-B178-2C77B162ED0F}" srcOrd="2" destOrd="0" presId="urn:microsoft.com/office/officeart/2008/layout/LinedList"/>
    <dgm:cxn modelId="{D2ECB7E8-BE03-4E0A-A6B0-060FA9C3DAC1}" type="presParOf" srcId="{F3BEA440-15AC-4AB6-9505-712198A65905}" destId="{1B7DAB94-E343-4E18-ADE2-69AFC455E407}" srcOrd="3" destOrd="0" presId="urn:microsoft.com/office/officeart/2008/layout/LinedList"/>
    <dgm:cxn modelId="{B862479A-6A75-402C-A7B4-893A5F462BC6}" type="presParOf" srcId="{B3947CB2-AB3E-4496-A37C-A51C7C705676}" destId="{899BFAC5-8FF6-41EB-B95B-D6DE2C6E7863}" srcOrd="4" destOrd="0" presId="urn:microsoft.com/office/officeart/2008/layout/LinedList"/>
    <dgm:cxn modelId="{B71123F6-B82B-45ED-8C90-4FF8AAB9F5A0}" type="presParOf" srcId="{B3947CB2-AB3E-4496-A37C-A51C7C705676}" destId="{E8A785C1-CC39-4DBF-BA28-AFD1145F723C}" srcOrd="5" destOrd="0" presId="urn:microsoft.com/office/officeart/2008/layout/LinedList"/>
    <dgm:cxn modelId="{26C4B5EE-1081-4299-840F-CB56CAE363C3}" type="presParOf" srcId="{E8A785C1-CC39-4DBF-BA28-AFD1145F723C}" destId="{4EFC2A44-BE1A-40EC-A470-10618E94472B}" srcOrd="0" destOrd="0" presId="urn:microsoft.com/office/officeart/2008/layout/LinedList"/>
    <dgm:cxn modelId="{77BA895F-F840-4168-A8B4-88AB8557893A}" type="presParOf" srcId="{E8A785C1-CC39-4DBF-BA28-AFD1145F723C}" destId="{31CFAC1F-E606-4456-8973-55F6E02E646E}" srcOrd="1" destOrd="0" presId="urn:microsoft.com/office/officeart/2008/layout/LinedList"/>
    <dgm:cxn modelId="{92A2A73C-4590-4E01-B8D8-494E23140218}" type="presParOf" srcId="{31CFAC1F-E606-4456-8973-55F6E02E646E}" destId="{E259ABB2-F94D-4B48-A124-C5ABC65DC0ED}" srcOrd="0" destOrd="0" presId="urn:microsoft.com/office/officeart/2008/layout/LinedList"/>
    <dgm:cxn modelId="{16575857-A552-4196-9C23-DB9DEC328A38}" type="presParOf" srcId="{31CFAC1F-E606-4456-8973-55F6E02E646E}" destId="{6B0D0228-4B51-433E-B9E5-FDFC9A6AAA76}" srcOrd="1" destOrd="0" presId="urn:microsoft.com/office/officeart/2008/layout/LinedList"/>
    <dgm:cxn modelId="{4FB51004-E0E3-4875-B423-CDE42FA6CE59}" type="presParOf" srcId="{6B0D0228-4B51-433E-B9E5-FDFC9A6AAA76}" destId="{27E885C9-6ED7-4318-A824-3B95E73E0A54}" srcOrd="0" destOrd="0" presId="urn:microsoft.com/office/officeart/2008/layout/LinedList"/>
    <dgm:cxn modelId="{0D67137C-C62F-40B2-8B4C-72739FE3F8F2}" type="presParOf" srcId="{6B0D0228-4B51-433E-B9E5-FDFC9A6AAA76}" destId="{2C01C1AD-538A-4B09-9055-6B1566A2C05E}" srcOrd="1" destOrd="0" presId="urn:microsoft.com/office/officeart/2008/layout/LinedList"/>
    <dgm:cxn modelId="{633EB852-3FA6-4ECA-A2FC-B6459A698154}" type="presParOf" srcId="{6B0D0228-4B51-433E-B9E5-FDFC9A6AAA76}" destId="{2F93F3C6-24F5-4C20-AB95-C367579657C1}" srcOrd="2" destOrd="0" presId="urn:microsoft.com/office/officeart/2008/layout/LinedList"/>
    <dgm:cxn modelId="{6D1ED5B9-EBD8-44B6-BFB5-6A3F641ED300}" type="presParOf" srcId="{31CFAC1F-E606-4456-8973-55F6E02E646E}" destId="{177D789B-BDA9-40A8-A8D6-6437A788CDBE}" srcOrd="2" destOrd="0" presId="urn:microsoft.com/office/officeart/2008/layout/LinedList"/>
    <dgm:cxn modelId="{C294E516-9DAE-4C3C-85C9-28DEC906A922}" type="presParOf" srcId="{31CFAC1F-E606-4456-8973-55F6E02E646E}" destId="{99663D85-69B9-4DED-88CB-1D3EDD0EC0AD}" srcOrd="3" destOrd="0" presId="urn:microsoft.com/office/officeart/2008/layout/LinedList"/>
    <dgm:cxn modelId="{EE4E3424-4A5A-4A7D-AD5F-BBAD46E3A47D}" type="presParOf" srcId="{B3947CB2-AB3E-4496-A37C-A51C7C705676}" destId="{7F71AA07-8668-4E37-B2BB-30AD36A49343}" srcOrd="6" destOrd="0" presId="urn:microsoft.com/office/officeart/2008/layout/LinedList"/>
    <dgm:cxn modelId="{4F488BC2-4D31-46FF-92A5-F0127D19B423}" type="presParOf" srcId="{B3947CB2-AB3E-4496-A37C-A51C7C705676}" destId="{08405F00-A07D-4B4A-B412-7B5100A8B850}" srcOrd="7" destOrd="0" presId="urn:microsoft.com/office/officeart/2008/layout/LinedList"/>
    <dgm:cxn modelId="{62BA9976-888E-4B65-8D3E-81C50D311F54}" type="presParOf" srcId="{08405F00-A07D-4B4A-B412-7B5100A8B850}" destId="{6F16B34D-D1D8-4567-B8BB-9D30803AA427}" srcOrd="0" destOrd="0" presId="urn:microsoft.com/office/officeart/2008/layout/LinedList"/>
    <dgm:cxn modelId="{9B154A01-DEFA-44D9-ADB3-E0984D3EE710}" type="presParOf" srcId="{08405F00-A07D-4B4A-B412-7B5100A8B850}" destId="{F65E63B0-6E05-4B8D-BB4F-B8223F23ACD2}" srcOrd="1" destOrd="0" presId="urn:microsoft.com/office/officeart/2008/layout/LinedList"/>
    <dgm:cxn modelId="{A76111C6-D4E5-424B-A0EA-9869F8974470}" type="presParOf" srcId="{F65E63B0-6E05-4B8D-BB4F-B8223F23ACD2}" destId="{B133CB52-8CB8-46A1-B428-AB60EB576E6A}" srcOrd="0" destOrd="0" presId="urn:microsoft.com/office/officeart/2008/layout/LinedList"/>
    <dgm:cxn modelId="{418AC408-C5DB-488D-A345-71D4384AD35C}" type="presParOf" srcId="{F65E63B0-6E05-4B8D-BB4F-B8223F23ACD2}" destId="{838F3AC7-B5B2-4C10-98C3-9D79BA6A158C}" srcOrd="1" destOrd="0" presId="urn:microsoft.com/office/officeart/2008/layout/LinedList"/>
    <dgm:cxn modelId="{E58814CC-6D4E-43B4-94CB-C859BD638097}" type="presParOf" srcId="{838F3AC7-B5B2-4C10-98C3-9D79BA6A158C}" destId="{385A0A46-5702-4A17-AE77-7487D0CBBA35}" srcOrd="0" destOrd="0" presId="urn:microsoft.com/office/officeart/2008/layout/LinedList"/>
    <dgm:cxn modelId="{A9EFF658-DFC5-4AD7-98EB-F7287A1D1720}" type="presParOf" srcId="{838F3AC7-B5B2-4C10-98C3-9D79BA6A158C}" destId="{44B35A6E-8EE7-4E3B-B8D5-068FD3D86008}" srcOrd="1" destOrd="0" presId="urn:microsoft.com/office/officeart/2008/layout/LinedList"/>
    <dgm:cxn modelId="{D39CCA52-BE27-473C-86AF-63D3E135E7B4}" type="presParOf" srcId="{838F3AC7-B5B2-4C10-98C3-9D79BA6A158C}" destId="{DAC05038-7AA2-4349-ADBC-27BF91FC6B6E}" srcOrd="2" destOrd="0" presId="urn:microsoft.com/office/officeart/2008/layout/LinedList"/>
    <dgm:cxn modelId="{7F7C3858-E2F2-4EF0-B401-1CD9E217E278}" type="presParOf" srcId="{F65E63B0-6E05-4B8D-BB4F-B8223F23ACD2}" destId="{283EC9A2-B6CA-4349-AF57-258E37832F74}" srcOrd="2" destOrd="0" presId="urn:microsoft.com/office/officeart/2008/layout/LinedList"/>
    <dgm:cxn modelId="{D4F58899-535C-453D-A4F3-A63451E60865}" type="presParOf" srcId="{F65E63B0-6E05-4B8D-BB4F-B8223F23ACD2}" destId="{A659218D-70A8-4B8E-862B-7C46FB8D961D}" srcOrd="3" destOrd="0" presId="urn:microsoft.com/office/officeart/2008/layout/LinedList"/>
    <dgm:cxn modelId="{9750FDE7-40A8-4FCE-BEE8-25F89B8343DE}" type="presParOf" srcId="{B3947CB2-AB3E-4496-A37C-A51C7C705676}" destId="{EBD6A4FA-7579-4E63-BB6D-03A1A737BDC3}" srcOrd="8" destOrd="0" presId="urn:microsoft.com/office/officeart/2008/layout/LinedList"/>
    <dgm:cxn modelId="{E0084461-CC60-4926-99D1-BDB3AD0051EC}" type="presParOf" srcId="{B3947CB2-AB3E-4496-A37C-A51C7C705676}" destId="{43E40D6F-688A-4C60-AFE6-E7EBA64706E8}" srcOrd="9" destOrd="0" presId="urn:microsoft.com/office/officeart/2008/layout/LinedList"/>
    <dgm:cxn modelId="{0FDD8312-8121-46BD-9318-B2821DDCF463}" type="presParOf" srcId="{43E40D6F-688A-4C60-AFE6-E7EBA64706E8}" destId="{2888BCBE-F1F9-4087-9D9F-62902B9C103C}" srcOrd="0" destOrd="0" presId="urn:microsoft.com/office/officeart/2008/layout/LinedList"/>
    <dgm:cxn modelId="{512AB3CF-3904-45E3-92B3-29DF95D2F9F3}" type="presParOf" srcId="{43E40D6F-688A-4C60-AFE6-E7EBA64706E8}" destId="{98CA01C3-CA6A-40D9-92FC-74D433E3FF48}" srcOrd="1" destOrd="0" presId="urn:microsoft.com/office/officeart/2008/layout/LinedList"/>
    <dgm:cxn modelId="{B8FB8A7A-F2E2-468A-9D85-6E104C117458}" type="presParOf" srcId="{98CA01C3-CA6A-40D9-92FC-74D433E3FF48}" destId="{D24C1277-07A6-4611-B428-DD0FA4192E89}" srcOrd="0" destOrd="0" presId="urn:microsoft.com/office/officeart/2008/layout/LinedList"/>
    <dgm:cxn modelId="{2B94CC4E-C275-49FC-802F-7B5FD4F486BE}" type="presParOf" srcId="{98CA01C3-CA6A-40D9-92FC-74D433E3FF48}" destId="{EAA63736-F1C9-490F-AF5C-DE5B7E29921C}" srcOrd="1" destOrd="0" presId="urn:microsoft.com/office/officeart/2008/layout/LinedList"/>
    <dgm:cxn modelId="{45BDD455-9BFC-47B4-A643-9C9C27FBD5A8}" type="presParOf" srcId="{EAA63736-F1C9-490F-AF5C-DE5B7E29921C}" destId="{878E0A92-0DB1-435A-9183-7D962790C860}" srcOrd="0" destOrd="0" presId="urn:microsoft.com/office/officeart/2008/layout/LinedList"/>
    <dgm:cxn modelId="{D0E0F0BD-5B5D-47BF-933D-FC18E5BDAD75}" type="presParOf" srcId="{EAA63736-F1C9-490F-AF5C-DE5B7E29921C}" destId="{93D1B09A-676D-466B-B4C9-FC767F2D1E28}" srcOrd="1" destOrd="0" presId="urn:microsoft.com/office/officeart/2008/layout/LinedList"/>
    <dgm:cxn modelId="{8BF49EAE-B737-438B-A8EC-2B2FCD0A295E}" type="presParOf" srcId="{EAA63736-F1C9-490F-AF5C-DE5B7E29921C}" destId="{3311F99A-4025-439F-9CA0-BB01BDD7CA06}" srcOrd="2" destOrd="0" presId="urn:microsoft.com/office/officeart/2008/layout/LinedList"/>
    <dgm:cxn modelId="{4AF685F2-842B-4845-9247-64BB286964BF}" type="presParOf" srcId="{98CA01C3-CA6A-40D9-92FC-74D433E3FF48}" destId="{4EC24895-0746-40A4-A9BD-B806249E56B0}" srcOrd="2" destOrd="0" presId="urn:microsoft.com/office/officeart/2008/layout/LinedList"/>
    <dgm:cxn modelId="{49366EB1-0ABF-494F-A564-9DD1806D982F}" type="presParOf" srcId="{98CA01C3-CA6A-40D9-92FC-74D433E3FF48}" destId="{927297AF-EA55-4538-AF97-D457BEB63B3B}" srcOrd="3" destOrd="0" presId="urn:microsoft.com/office/officeart/2008/layout/LinedList"/>
    <dgm:cxn modelId="{154F6BCD-064C-4C4C-86CF-2BA02DF2E24D}" type="presParOf" srcId="{B3947CB2-AB3E-4496-A37C-A51C7C705676}" destId="{3A9EE04F-1BE9-436F-8C91-C32FFB0E384F}" srcOrd="10" destOrd="0" presId="urn:microsoft.com/office/officeart/2008/layout/LinedList"/>
    <dgm:cxn modelId="{EE44D27A-8658-4894-B071-4C03559A5717}" type="presParOf" srcId="{B3947CB2-AB3E-4496-A37C-A51C7C705676}" destId="{BB9D554D-81B4-49B8-AED9-7EB25CAC6D71}" srcOrd="11" destOrd="0" presId="urn:microsoft.com/office/officeart/2008/layout/LinedList"/>
    <dgm:cxn modelId="{5AD10A2B-FC55-4E8E-8BDA-B4117D401F97}" type="presParOf" srcId="{BB9D554D-81B4-49B8-AED9-7EB25CAC6D71}" destId="{66ED34DB-EE14-4F63-BA3F-E5F48237844E}" srcOrd="0" destOrd="0" presId="urn:microsoft.com/office/officeart/2008/layout/LinedList"/>
    <dgm:cxn modelId="{072999CB-6EEC-488A-815C-FE0E2EA01AEB}" type="presParOf" srcId="{BB9D554D-81B4-49B8-AED9-7EB25CAC6D71}" destId="{64C6033A-2AE6-4F9E-86BC-CB40FEA8B10C}" srcOrd="1" destOrd="0" presId="urn:microsoft.com/office/officeart/2008/layout/LinedList"/>
    <dgm:cxn modelId="{63599E4D-55B8-4D7B-B1F7-D115172214AF}" type="presParOf" srcId="{64C6033A-2AE6-4F9E-86BC-CB40FEA8B10C}" destId="{10A9EBAC-BBF8-49CB-98C7-9CE889C4CFEB}" srcOrd="0" destOrd="0" presId="urn:microsoft.com/office/officeart/2008/layout/LinedList"/>
    <dgm:cxn modelId="{577D8B69-F0C8-41FC-AFE8-1750328FD845}" type="presParOf" srcId="{64C6033A-2AE6-4F9E-86BC-CB40FEA8B10C}" destId="{94903BDD-F1A5-4AD6-89ED-D443A502F592}" srcOrd="1" destOrd="0" presId="urn:microsoft.com/office/officeart/2008/layout/LinedList"/>
    <dgm:cxn modelId="{4584C920-157B-487D-B524-9C85C16DD97E}" type="presParOf" srcId="{94903BDD-F1A5-4AD6-89ED-D443A502F592}" destId="{0D714C3C-AAAC-4201-A9B8-D4B6CEA633E8}" srcOrd="0" destOrd="0" presId="urn:microsoft.com/office/officeart/2008/layout/LinedList"/>
    <dgm:cxn modelId="{412AA8C5-CEC3-4778-9930-8EF19CAB197E}" type="presParOf" srcId="{94903BDD-F1A5-4AD6-89ED-D443A502F592}" destId="{C426469F-4EFE-4C05-92DA-B920014FB688}" srcOrd="1" destOrd="0" presId="urn:microsoft.com/office/officeart/2008/layout/LinedList"/>
    <dgm:cxn modelId="{84212592-1F07-4743-8F2D-D902DDD85783}" type="presParOf" srcId="{94903BDD-F1A5-4AD6-89ED-D443A502F592}" destId="{8AD95DF8-50AC-4D00-9246-7C024B6590D9}" srcOrd="2" destOrd="0" presId="urn:microsoft.com/office/officeart/2008/layout/LinedList"/>
    <dgm:cxn modelId="{9A1A437E-D709-4A77-95E6-46BEC25E4E7B}" type="presParOf" srcId="{64C6033A-2AE6-4F9E-86BC-CB40FEA8B10C}" destId="{3C029F3E-FB8F-4734-897E-578D17C481DF}" srcOrd="2" destOrd="0" presId="urn:microsoft.com/office/officeart/2008/layout/LinedList"/>
    <dgm:cxn modelId="{D3E2DDBC-8757-48A2-A00E-1315AF263639}" type="presParOf" srcId="{64C6033A-2AE6-4F9E-86BC-CB40FEA8B10C}" destId="{69F1C2E5-DB3F-41FC-AF21-5837DA571F8D}" srcOrd="3" destOrd="0" presId="urn:microsoft.com/office/officeart/2008/layout/LinedList"/>
    <dgm:cxn modelId="{C6113D6F-EB08-4D49-9B71-AF8C65C5CBC7}" type="presParOf" srcId="{B3947CB2-AB3E-4496-A37C-A51C7C705676}" destId="{B70A6A1E-0E6F-4466-AA20-EFB99DCC0876}" srcOrd="12" destOrd="0" presId="urn:microsoft.com/office/officeart/2008/layout/LinedList"/>
    <dgm:cxn modelId="{80A6AD80-1384-4B8D-8677-8EED5FE8176E}" type="presParOf" srcId="{B3947CB2-AB3E-4496-A37C-A51C7C705676}" destId="{E476184B-9DF3-48D8-8557-D82A99C7F9B5}" srcOrd="13" destOrd="0" presId="urn:microsoft.com/office/officeart/2008/layout/LinedList"/>
    <dgm:cxn modelId="{FDAE9F7B-FE57-43A4-B2A3-C362D6A38CD8}" type="presParOf" srcId="{E476184B-9DF3-48D8-8557-D82A99C7F9B5}" destId="{D5E86412-3DF4-4AEB-8E71-7F7CC5FEF97D}" srcOrd="0" destOrd="0" presId="urn:microsoft.com/office/officeart/2008/layout/LinedList"/>
    <dgm:cxn modelId="{417904DE-0CCE-49F2-888A-55EB7D369C0A}" type="presParOf" srcId="{E476184B-9DF3-48D8-8557-D82A99C7F9B5}" destId="{5054E2E5-EA1F-46B9-98AF-BC514179A8D8}" srcOrd="1" destOrd="0" presId="urn:microsoft.com/office/officeart/2008/layout/LinedList"/>
    <dgm:cxn modelId="{1045B83B-928B-4ECA-A269-09B5798F6EA8}" type="presParOf" srcId="{5054E2E5-EA1F-46B9-98AF-BC514179A8D8}" destId="{DD682008-47DD-41F5-A881-BB5A5AE12AA0}" srcOrd="0" destOrd="0" presId="urn:microsoft.com/office/officeart/2008/layout/LinedList"/>
    <dgm:cxn modelId="{4BBB71FB-4155-4888-A42E-3B055AAB0299}" type="presParOf" srcId="{5054E2E5-EA1F-46B9-98AF-BC514179A8D8}" destId="{1585FCBF-13CF-4028-9B10-B58DA23931D4}" srcOrd="1" destOrd="0" presId="urn:microsoft.com/office/officeart/2008/layout/LinedList"/>
    <dgm:cxn modelId="{CD08CA31-1454-47A2-AD6B-F7C6FBE412BE}" type="presParOf" srcId="{1585FCBF-13CF-4028-9B10-B58DA23931D4}" destId="{E52296C6-D50A-4B61-AE50-0C69A73957F2}" srcOrd="0" destOrd="0" presId="urn:microsoft.com/office/officeart/2008/layout/LinedList"/>
    <dgm:cxn modelId="{6E256868-CCED-49A9-9391-6EF0C49EE0B6}" type="presParOf" srcId="{1585FCBF-13CF-4028-9B10-B58DA23931D4}" destId="{B845F024-F645-493F-A61D-C36501BB8929}" srcOrd="1" destOrd="0" presId="urn:microsoft.com/office/officeart/2008/layout/LinedList"/>
    <dgm:cxn modelId="{AFA38855-C838-41CE-9E55-23CCA57C1386}" type="presParOf" srcId="{1585FCBF-13CF-4028-9B10-B58DA23931D4}" destId="{ADF7F9E0-08C8-439C-BEEB-6951CB5A01BE}" srcOrd="2" destOrd="0" presId="urn:microsoft.com/office/officeart/2008/layout/LinedList"/>
    <dgm:cxn modelId="{B704B80B-C7C2-4BC0-93B0-573BC910387C}" type="presParOf" srcId="{5054E2E5-EA1F-46B9-98AF-BC514179A8D8}" destId="{D3FE1E2A-8D92-4FA0-B360-78DF3EA8C00C}" srcOrd="2" destOrd="0" presId="urn:microsoft.com/office/officeart/2008/layout/LinedList"/>
    <dgm:cxn modelId="{0E805AFE-3F22-479C-A75F-7ABAE6D59C8A}" type="presParOf" srcId="{5054E2E5-EA1F-46B9-98AF-BC514179A8D8}" destId="{DD9ACD26-CCDC-4555-BAA5-A12A51AC175E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463216-AEC6-4C2A-BCEC-95AB33EDB752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2EA4866-CBCA-4F3C-9180-61FFA2ABD341}">
      <dgm:prSet/>
      <dgm:spPr/>
      <dgm:t>
        <a:bodyPr/>
        <a:lstStyle/>
        <a:p>
          <a:r>
            <a:rPr lang="en-US" dirty="0"/>
            <a:t>Lockdown email systems.</a:t>
          </a:r>
        </a:p>
        <a:p>
          <a:r>
            <a:rPr lang="en-US" dirty="0"/>
            <a:t>Ensure passwords and credentials for all impacted accounts have been rest. </a:t>
          </a:r>
        </a:p>
        <a:p>
          <a:r>
            <a:rPr lang="en-US" dirty="0"/>
            <a:t>Update passwords for all apps.</a:t>
          </a:r>
        </a:p>
        <a:p>
          <a:r>
            <a:rPr lang="en-US" b="1" dirty="0">
              <a:solidFill>
                <a:schemeClr val="bg1"/>
              </a:solidFill>
            </a:rPr>
            <a:t>Freeze transfer of funds.</a:t>
          </a:r>
        </a:p>
        <a:p>
          <a:r>
            <a:rPr lang="en-US" b="0" dirty="0"/>
            <a:t>Disable any email rules written by bad actors.</a:t>
          </a:r>
          <a:endParaRPr lang="en-US" b="1" dirty="0">
            <a:solidFill>
              <a:schemeClr val="bg1"/>
            </a:solidFill>
          </a:endParaRPr>
        </a:p>
      </dgm:t>
    </dgm:pt>
    <dgm:pt modelId="{B11A0C45-2A01-4A6A-A281-7B7A0B3BD040}" type="parTrans" cxnId="{2EF29FD9-365F-43A5-B0F9-883A62976ED7}">
      <dgm:prSet/>
      <dgm:spPr/>
      <dgm:t>
        <a:bodyPr/>
        <a:lstStyle/>
        <a:p>
          <a:endParaRPr lang="en-US"/>
        </a:p>
      </dgm:t>
    </dgm:pt>
    <dgm:pt modelId="{800CDD50-E968-4184-A9BA-8123FB45B633}" type="sibTrans" cxnId="{2EF29FD9-365F-43A5-B0F9-883A62976ED7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191E74BE-380A-4118-9F0C-CFED7AE131D1}">
      <dgm:prSet/>
      <dgm:spPr/>
      <dgm:t>
        <a:bodyPr/>
        <a:lstStyle/>
        <a:p>
          <a:r>
            <a:rPr lang="en-US" dirty="0"/>
            <a:t>Monitor for ongoing malicious activity. </a:t>
          </a:r>
        </a:p>
        <a:p>
          <a:r>
            <a:rPr lang="en-US" dirty="0"/>
            <a:t>Block the domains of any third party identified during the investigation to prevent receiving their email.</a:t>
          </a:r>
        </a:p>
        <a:p>
          <a:r>
            <a:rPr lang="en-US" dirty="0"/>
            <a:t>Ensure no backdoors.</a:t>
          </a:r>
        </a:p>
        <a:p>
          <a:r>
            <a:rPr lang="en-US" b="0" dirty="0">
              <a:solidFill>
                <a:schemeClr val="bg1"/>
              </a:solidFill>
            </a:rPr>
            <a:t>Preserve evidence: extract and preserve all relevant logs and artifacts. </a:t>
          </a:r>
          <a:endParaRPr lang="en-US" dirty="0"/>
        </a:p>
        <a:p>
          <a:endParaRPr lang="en-US" dirty="0"/>
        </a:p>
      </dgm:t>
    </dgm:pt>
    <dgm:pt modelId="{F5AD636A-7DFA-4B15-B52E-BCDA4B645CC9}" type="parTrans" cxnId="{933F1BF7-EED7-44E5-9965-8A29884B76AF}">
      <dgm:prSet/>
      <dgm:spPr/>
      <dgm:t>
        <a:bodyPr/>
        <a:lstStyle/>
        <a:p>
          <a:endParaRPr lang="en-US"/>
        </a:p>
      </dgm:t>
    </dgm:pt>
    <dgm:pt modelId="{7E86AB3B-0D6D-4779-8EE0-F5DB211D13FA}" type="sibTrans" cxnId="{933F1BF7-EED7-44E5-9965-8A29884B76AF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FD1FF6FF-A36F-4970-9B3F-2FF287F5C38E}">
      <dgm:prSet/>
      <dgm:spPr/>
      <dgm:t>
        <a:bodyPr/>
        <a:lstStyle/>
        <a:p>
          <a:r>
            <a:rPr lang="en-US" dirty="0"/>
            <a:t>Run virus scan to ensure devices aren’t compromised.</a:t>
          </a:r>
        </a:p>
        <a:p>
          <a:r>
            <a:rPr lang="en-US" dirty="0"/>
            <a:t>Implement tools for detection and response; anomalous login activity from unusual geographical locations. </a:t>
          </a:r>
        </a:p>
      </dgm:t>
    </dgm:pt>
    <dgm:pt modelId="{D3CB21A6-2235-49C1-8AD8-D7C7DE0DA0DF}" type="parTrans" cxnId="{E487B8C0-AD42-4104-90D5-70638B89A6D2}">
      <dgm:prSet/>
      <dgm:spPr/>
      <dgm:t>
        <a:bodyPr/>
        <a:lstStyle/>
        <a:p>
          <a:endParaRPr lang="en-US"/>
        </a:p>
      </dgm:t>
    </dgm:pt>
    <dgm:pt modelId="{279E77B4-71D1-4189-83D6-4294C8F093FB}" type="sibTrans" cxnId="{E487B8C0-AD42-4104-90D5-70638B89A6D2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33B1AA12-9CD7-432F-A980-A13F34208141}" type="pres">
      <dgm:prSet presAssocID="{E6463216-AEC6-4C2A-BCEC-95AB33EDB752}" presName="Name0" presStyleCnt="0">
        <dgm:presLayoutVars>
          <dgm:animLvl val="lvl"/>
          <dgm:resizeHandles val="exact"/>
        </dgm:presLayoutVars>
      </dgm:prSet>
      <dgm:spPr/>
    </dgm:pt>
    <dgm:pt modelId="{3CAB93A6-465A-47E4-8E1C-F248B8F09047}" type="pres">
      <dgm:prSet presAssocID="{62EA4866-CBCA-4F3C-9180-61FFA2ABD341}" presName="compositeNode" presStyleCnt="0">
        <dgm:presLayoutVars>
          <dgm:bulletEnabled val="1"/>
        </dgm:presLayoutVars>
      </dgm:prSet>
      <dgm:spPr/>
    </dgm:pt>
    <dgm:pt modelId="{46E7A4D9-ADF7-4E52-8D28-6D4A321EC817}" type="pres">
      <dgm:prSet presAssocID="{62EA4866-CBCA-4F3C-9180-61FFA2ABD341}" presName="bgRect" presStyleLbl="bgAccFollowNode1" presStyleIdx="0" presStyleCnt="3" custLinFactNeighborY="-214"/>
      <dgm:spPr/>
    </dgm:pt>
    <dgm:pt modelId="{B8F381F0-02DB-4D9F-B681-11858B80AE61}" type="pres">
      <dgm:prSet presAssocID="{800CDD50-E968-4184-A9BA-8123FB45B633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B0FEF507-5BF7-4AF0-8BE1-E774F6C76482}" type="pres">
      <dgm:prSet presAssocID="{62EA4866-CBCA-4F3C-9180-61FFA2ABD341}" presName="bottomLine" presStyleLbl="alignNode1" presStyleIdx="1" presStyleCnt="6">
        <dgm:presLayoutVars/>
      </dgm:prSet>
      <dgm:spPr/>
    </dgm:pt>
    <dgm:pt modelId="{460503AA-8F5B-4ED9-B14A-CF17A5F98D1A}" type="pres">
      <dgm:prSet presAssocID="{62EA4866-CBCA-4F3C-9180-61FFA2ABD341}" presName="nodeText" presStyleLbl="bgAccFollowNode1" presStyleIdx="0" presStyleCnt="3">
        <dgm:presLayoutVars>
          <dgm:bulletEnabled val="1"/>
        </dgm:presLayoutVars>
      </dgm:prSet>
      <dgm:spPr/>
    </dgm:pt>
    <dgm:pt modelId="{A01E2D00-7F54-4503-89A6-BED8EE8ED588}" type="pres">
      <dgm:prSet presAssocID="{800CDD50-E968-4184-A9BA-8123FB45B633}" presName="sibTrans" presStyleCnt="0"/>
      <dgm:spPr/>
    </dgm:pt>
    <dgm:pt modelId="{B7DD1466-6DF3-4B7F-BCE2-D0CB41FF3D59}" type="pres">
      <dgm:prSet presAssocID="{191E74BE-380A-4118-9F0C-CFED7AE131D1}" presName="compositeNode" presStyleCnt="0">
        <dgm:presLayoutVars>
          <dgm:bulletEnabled val="1"/>
        </dgm:presLayoutVars>
      </dgm:prSet>
      <dgm:spPr/>
    </dgm:pt>
    <dgm:pt modelId="{A57E20CD-EFE5-4A2E-8F5B-9DFB50F08B04}" type="pres">
      <dgm:prSet presAssocID="{191E74BE-380A-4118-9F0C-CFED7AE131D1}" presName="bgRect" presStyleLbl="bgAccFollowNode1" presStyleIdx="1" presStyleCnt="3"/>
      <dgm:spPr/>
    </dgm:pt>
    <dgm:pt modelId="{094DB9E5-5A7C-42AE-8DFF-CC1548737009}" type="pres">
      <dgm:prSet presAssocID="{7E86AB3B-0D6D-4779-8EE0-F5DB211D13F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F2A396B-D0D4-49D4-AE47-B0B1B8E97A44}" type="pres">
      <dgm:prSet presAssocID="{191E74BE-380A-4118-9F0C-CFED7AE131D1}" presName="bottomLine" presStyleLbl="alignNode1" presStyleIdx="3" presStyleCnt="6">
        <dgm:presLayoutVars/>
      </dgm:prSet>
      <dgm:spPr/>
    </dgm:pt>
    <dgm:pt modelId="{3925068E-65CA-48AD-A165-CFD3624FF3FB}" type="pres">
      <dgm:prSet presAssocID="{191E74BE-380A-4118-9F0C-CFED7AE131D1}" presName="nodeText" presStyleLbl="bgAccFollowNode1" presStyleIdx="1" presStyleCnt="3">
        <dgm:presLayoutVars>
          <dgm:bulletEnabled val="1"/>
        </dgm:presLayoutVars>
      </dgm:prSet>
      <dgm:spPr/>
    </dgm:pt>
    <dgm:pt modelId="{C68D2273-FE6A-4ADE-96C7-8F7FB13F8AF7}" type="pres">
      <dgm:prSet presAssocID="{7E86AB3B-0D6D-4779-8EE0-F5DB211D13FA}" presName="sibTrans" presStyleCnt="0"/>
      <dgm:spPr/>
    </dgm:pt>
    <dgm:pt modelId="{91906603-E34F-4AA2-8BEA-42C9E1261705}" type="pres">
      <dgm:prSet presAssocID="{FD1FF6FF-A36F-4970-9B3F-2FF287F5C38E}" presName="compositeNode" presStyleCnt="0">
        <dgm:presLayoutVars>
          <dgm:bulletEnabled val="1"/>
        </dgm:presLayoutVars>
      </dgm:prSet>
      <dgm:spPr/>
    </dgm:pt>
    <dgm:pt modelId="{D2200842-FB9D-44B8-A318-C7D404AC38AC}" type="pres">
      <dgm:prSet presAssocID="{FD1FF6FF-A36F-4970-9B3F-2FF287F5C38E}" presName="bgRect" presStyleLbl="bgAccFollowNode1" presStyleIdx="2" presStyleCnt="3"/>
      <dgm:spPr/>
    </dgm:pt>
    <dgm:pt modelId="{5F39C768-BCDC-41A1-96B1-AC79863BA131}" type="pres">
      <dgm:prSet presAssocID="{279E77B4-71D1-4189-83D6-4294C8F093FB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25FDC9C6-8FBE-46F0-B3BC-BE320220C72F}" type="pres">
      <dgm:prSet presAssocID="{FD1FF6FF-A36F-4970-9B3F-2FF287F5C38E}" presName="bottomLine" presStyleLbl="alignNode1" presStyleIdx="5" presStyleCnt="6">
        <dgm:presLayoutVars/>
      </dgm:prSet>
      <dgm:spPr/>
    </dgm:pt>
    <dgm:pt modelId="{9C5655B7-6CEC-400B-8FA4-1EEEF6184225}" type="pres">
      <dgm:prSet presAssocID="{FD1FF6FF-A36F-4970-9B3F-2FF287F5C38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86524401-EB2E-499A-B32A-FAD0C5CE13FB}" type="presOf" srcId="{279E77B4-71D1-4189-83D6-4294C8F093FB}" destId="{5F39C768-BCDC-41A1-96B1-AC79863BA131}" srcOrd="0" destOrd="0" presId="urn:microsoft.com/office/officeart/2016/7/layout/BasicLinearProcessNumbered"/>
    <dgm:cxn modelId="{F77F4A11-76DB-435A-B20E-59BF8B84CB4A}" type="presOf" srcId="{62EA4866-CBCA-4F3C-9180-61FFA2ABD341}" destId="{460503AA-8F5B-4ED9-B14A-CF17A5F98D1A}" srcOrd="1" destOrd="0" presId="urn:microsoft.com/office/officeart/2016/7/layout/BasicLinearProcessNumbered"/>
    <dgm:cxn modelId="{C12C2232-8E6B-4545-8190-6D9B1D036333}" type="presOf" srcId="{FD1FF6FF-A36F-4970-9B3F-2FF287F5C38E}" destId="{9C5655B7-6CEC-400B-8FA4-1EEEF6184225}" srcOrd="1" destOrd="0" presId="urn:microsoft.com/office/officeart/2016/7/layout/BasicLinearProcessNumbered"/>
    <dgm:cxn modelId="{6BE1578C-3936-4D83-90D9-40ED2329002C}" type="presOf" srcId="{191E74BE-380A-4118-9F0C-CFED7AE131D1}" destId="{3925068E-65CA-48AD-A165-CFD3624FF3FB}" srcOrd="1" destOrd="0" presId="urn:microsoft.com/office/officeart/2016/7/layout/BasicLinearProcessNumbered"/>
    <dgm:cxn modelId="{762E4799-766A-4A1B-BD91-531163B84D89}" type="presOf" srcId="{62EA4866-CBCA-4F3C-9180-61FFA2ABD341}" destId="{46E7A4D9-ADF7-4E52-8D28-6D4A321EC817}" srcOrd="0" destOrd="0" presId="urn:microsoft.com/office/officeart/2016/7/layout/BasicLinearProcessNumbered"/>
    <dgm:cxn modelId="{E487B8C0-AD42-4104-90D5-70638B89A6D2}" srcId="{E6463216-AEC6-4C2A-BCEC-95AB33EDB752}" destId="{FD1FF6FF-A36F-4970-9B3F-2FF287F5C38E}" srcOrd="2" destOrd="0" parTransId="{D3CB21A6-2235-49C1-8AD8-D7C7DE0DA0DF}" sibTransId="{279E77B4-71D1-4189-83D6-4294C8F093FB}"/>
    <dgm:cxn modelId="{9EC16DC7-CDFE-449C-89E9-8A994503A859}" type="presOf" srcId="{FD1FF6FF-A36F-4970-9B3F-2FF287F5C38E}" destId="{D2200842-FB9D-44B8-A318-C7D404AC38AC}" srcOrd="0" destOrd="0" presId="urn:microsoft.com/office/officeart/2016/7/layout/BasicLinearProcessNumbered"/>
    <dgm:cxn modelId="{C69BFCD1-BF32-4805-847B-FBA2496F42C4}" type="presOf" srcId="{E6463216-AEC6-4C2A-BCEC-95AB33EDB752}" destId="{33B1AA12-9CD7-432F-A980-A13F34208141}" srcOrd="0" destOrd="0" presId="urn:microsoft.com/office/officeart/2016/7/layout/BasicLinearProcessNumbered"/>
    <dgm:cxn modelId="{2EF29FD9-365F-43A5-B0F9-883A62976ED7}" srcId="{E6463216-AEC6-4C2A-BCEC-95AB33EDB752}" destId="{62EA4866-CBCA-4F3C-9180-61FFA2ABD341}" srcOrd="0" destOrd="0" parTransId="{B11A0C45-2A01-4A6A-A281-7B7A0B3BD040}" sibTransId="{800CDD50-E968-4184-A9BA-8123FB45B633}"/>
    <dgm:cxn modelId="{7DBC15DE-0E2A-4ACB-9516-362F3233CDAE}" type="presOf" srcId="{191E74BE-380A-4118-9F0C-CFED7AE131D1}" destId="{A57E20CD-EFE5-4A2E-8F5B-9DFB50F08B04}" srcOrd="0" destOrd="0" presId="urn:microsoft.com/office/officeart/2016/7/layout/BasicLinearProcessNumbered"/>
    <dgm:cxn modelId="{9E0552DE-7C2C-472A-9BF8-3BA9A67610D6}" type="presOf" srcId="{800CDD50-E968-4184-A9BA-8123FB45B633}" destId="{B8F381F0-02DB-4D9F-B681-11858B80AE61}" srcOrd="0" destOrd="0" presId="urn:microsoft.com/office/officeart/2016/7/layout/BasicLinearProcessNumbered"/>
    <dgm:cxn modelId="{933F1BF7-EED7-44E5-9965-8A29884B76AF}" srcId="{E6463216-AEC6-4C2A-BCEC-95AB33EDB752}" destId="{191E74BE-380A-4118-9F0C-CFED7AE131D1}" srcOrd="1" destOrd="0" parTransId="{F5AD636A-7DFA-4B15-B52E-BCDA4B645CC9}" sibTransId="{7E86AB3B-0D6D-4779-8EE0-F5DB211D13FA}"/>
    <dgm:cxn modelId="{E68770F9-2DD8-49B1-BF09-F53D78E661E8}" type="presOf" srcId="{7E86AB3B-0D6D-4779-8EE0-F5DB211D13FA}" destId="{094DB9E5-5A7C-42AE-8DFF-CC1548737009}" srcOrd="0" destOrd="0" presId="urn:microsoft.com/office/officeart/2016/7/layout/BasicLinearProcessNumbered"/>
    <dgm:cxn modelId="{BCBF7273-86BD-4B4D-8E98-ADB7EF579948}" type="presParOf" srcId="{33B1AA12-9CD7-432F-A980-A13F34208141}" destId="{3CAB93A6-465A-47E4-8E1C-F248B8F09047}" srcOrd="0" destOrd="0" presId="urn:microsoft.com/office/officeart/2016/7/layout/BasicLinearProcessNumbered"/>
    <dgm:cxn modelId="{6A0BCCF8-CE27-42A2-8E5D-7A41847F5ADE}" type="presParOf" srcId="{3CAB93A6-465A-47E4-8E1C-F248B8F09047}" destId="{46E7A4D9-ADF7-4E52-8D28-6D4A321EC817}" srcOrd="0" destOrd="0" presId="urn:microsoft.com/office/officeart/2016/7/layout/BasicLinearProcessNumbered"/>
    <dgm:cxn modelId="{A4F34D29-CE1B-47A0-A6D0-3F0941B0CF77}" type="presParOf" srcId="{3CAB93A6-465A-47E4-8E1C-F248B8F09047}" destId="{B8F381F0-02DB-4D9F-B681-11858B80AE61}" srcOrd="1" destOrd="0" presId="urn:microsoft.com/office/officeart/2016/7/layout/BasicLinearProcessNumbered"/>
    <dgm:cxn modelId="{9EF7DDA5-3A6F-4382-801E-0BD30B74255D}" type="presParOf" srcId="{3CAB93A6-465A-47E4-8E1C-F248B8F09047}" destId="{B0FEF507-5BF7-4AF0-8BE1-E774F6C76482}" srcOrd="2" destOrd="0" presId="urn:microsoft.com/office/officeart/2016/7/layout/BasicLinearProcessNumbered"/>
    <dgm:cxn modelId="{9F365461-7FC1-4211-ADDA-DC68BAAE5C53}" type="presParOf" srcId="{3CAB93A6-465A-47E4-8E1C-F248B8F09047}" destId="{460503AA-8F5B-4ED9-B14A-CF17A5F98D1A}" srcOrd="3" destOrd="0" presId="urn:microsoft.com/office/officeart/2016/7/layout/BasicLinearProcessNumbered"/>
    <dgm:cxn modelId="{530827F8-8B26-4E57-A071-F1B807E06A1E}" type="presParOf" srcId="{33B1AA12-9CD7-432F-A980-A13F34208141}" destId="{A01E2D00-7F54-4503-89A6-BED8EE8ED588}" srcOrd="1" destOrd="0" presId="urn:microsoft.com/office/officeart/2016/7/layout/BasicLinearProcessNumbered"/>
    <dgm:cxn modelId="{0F8F7693-539C-4759-A8F0-937A957A3B56}" type="presParOf" srcId="{33B1AA12-9CD7-432F-A980-A13F34208141}" destId="{B7DD1466-6DF3-4B7F-BCE2-D0CB41FF3D59}" srcOrd="2" destOrd="0" presId="urn:microsoft.com/office/officeart/2016/7/layout/BasicLinearProcessNumbered"/>
    <dgm:cxn modelId="{261074B1-4198-4973-910D-0349B03040CD}" type="presParOf" srcId="{B7DD1466-6DF3-4B7F-BCE2-D0CB41FF3D59}" destId="{A57E20CD-EFE5-4A2E-8F5B-9DFB50F08B04}" srcOrd="0" destOrd="0" presId="urn:microsoft.com/office/officeart/2016/7/layout/BasicLinearProcessNumbered"/>
    <dgm:cxn modelId="{BF4C3FEC-F01C-47A0-87F6-4D9F17074EE7}" type="presParOf" srcId="{B7DD1466-6DF3-4B7F-BCE2-D0CB41FF3D59}" destId="{094DB9E5-5A7C-42AE-8DFF-CC1548737009}" srcOrd="1" destOrd="0" presId="urn:microsoft.com/office/officeart/2016/7/layout/BasicLinearProcessNumbered"/>
    <dgm:cxn modelId="{2EBE3A10-FD7D-4DB8-ACB1-AC1975BF209E}" type="presParOf" srcId="{B7DD1466-6DF3-4B7F-BCE2-D0CB41FF3D59}" destId="{5F2A396B-D0D4-49D4-AE47-B0B1B8E97A44}" srcOrd="2" destOrd="0" presId="urn:microsoft.com/office/officeart/2016/7/layout/BasicLinearProcessNumbered"/>
    <dgm:cxn modelId="{DC6D2736-9AE6-422B-A3E3-5FBD3094F5E7}" type="presParOf" srcId="{B7DD1466-6DF3-4B7F-BCE2-D0CB41FF3D59}" destId="{3925068E-65CA-48AD-A165-CFD3624FF3FB}" srcOrd="3" destOrd="0" presId="urn:microsoft.com/office/officeart/2016/7/layout/BasicLinearProcessNumbered"/>
    <dgm:cxn modelId="{E5C58B0F-1D0C-44E6-BEFC-2AF0349A08DC}" type="presParOf" srcId="{33B1AA12-9CD7-432F-A980-A13F34208141}" destId="{C68D2273-FE6A-4ADE-96C7-8F7FB13F8AF7}" srcOrd="3" destOrd="0" presId="urn:microsoft.com/office/officeart/2016/7/layout/BasicLinearProcessNumbered"/>
    <dgm:cxn modelId="{4E32DC0C-D2AC-43FA-91B2-8149F337B55A}" type="presParOf" srcId="{33B1AA12-9CD7-432F-A980-A13F34208141}" destId="{91906603-E34F-4AA2-8BEA-42C9E1261705}" srcOrd="4" destOrd="0" presId="urn:microsoft.com/office/officeart/2016/7/layout/BasicLinearProcessNumbered"/>
    <dgm:cxn modelId="{3B4AAC6F-FFC1-4C35-8B55-4D35DF508073}" type="presParOf" srcId="{91906603-E34F-4AA2-8BEA-42C9E1261705}" destId="{D2200842-FB9D-44B8-A318-C7D404AC38AC}" srcOrd="0" destOrd="0" presId="urn:microsoft.com/office/officeart/2016/7/layout/BasicLinearProcessNumbered"/>
    <dgm:cxn modelId="{AFF07DF9-0FC0-439B-BCF0-C5F13BA10036}" type="presParOf" srcId="{91906603-E34F-4AA2-8BEA-42C9E1261705}" destId="{5F39C768-BCDC-41A1-96B1-AC79863BA131}" srcOrd="1" destOrd="0" presId="urn:microsoft.com/office/officeart/2016/7/layout/BasicLinearProcessNumbered"/>
    <dgm:cxn modelId="{2BD4554B-688A-49B8-BE0A-FAC6E808A775}" type="presParOf" srcId="{91906603-E34F-4AA2-8BEA-42C9E1261705}" destId="{25FDC9C6-8FBE-46F0-B3BC-BE320220C72F}" srcOrd="2" destOrd="0" presId="urn:microsoft.com/office/officeart/2016/7/layout/BasicLinearProcessNumbered"/>
    <dgm:cxn modelId="{F8DC962F-2FAB-47E6-A57D-6D8C7635605F}" type="presParOf" srcId="{91906603-E34F-4AA2-8BEA-42C9E1261705}" destId="{9C5655B7-6CEC-400B-8FA4-1EEEF618422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16B7F4-0894-4045-8316-83FBE32F19BA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EB7184-58D9-43F4-AECD-851DE182E262}">
      <dgm:prSet/>
      <dgm:spPr/>
      <dgm:t>
        <a:bodyPr/>
        <a:lstStyle/>
        <a:p>
          <a:r>
            <a:rPr lang="en-US" dirty="0"/>
            <a:t>unauthorized access (email accounts, OneDrive, SharePoint) </a:t>
          </a:r>
        </a:p>
      </dgm:t>
    </dgm:pt>
    <dgm:pt modelId="{68E92ADB-90F9-4AB6-BBCE-41B919AC5192}" type="parTrans" cxnId="{E347C7AB-1D0C-4BD2-BC3C-C90D42F693E6}">
      <dgm:prSet/>
      <dgm:spPr/>
      <dgm:t>
        <a:bodyPr/>
        <a:lstStyle/>
        <a:p>
          <a:endParaRPr lang="en-US"/>
        </a:p>
      </dgm:t>
    </dgm:pt>
    <dgm:pt modelId="{000AF706-8BF0-4CE3-BB94-58FAB23E5EEC}" type="sibTrans" cxnId="{E347C7AB-1D0C-4BD2-BC3C-C90D42F693E6}">
      <dgm:prSet/>
      <dgm:spPr/>
      <dgm:t>
        <a:bodyPr/>
        <a:lstStyle/>
        <a:p>
          <a:endParaRPr lang="en-US"/>
        </a:p>
      </dgm:t>
    </dgm:pt>
    <dgm:pt modelId="{4B71C474-D842-450A-96A7-915CF788DAEC}">
      <dgm:prSet/>
      <dgm:spPr/>
      <dgm:t>
        <a:bodyPr/>
        <a:lstStyle/>
        <a:p>
          <a:r>
            <a:rPr lang="en-US" dirty="0"/>
            <a:t>search terms used by bad actors</a:t>
          </a:r>
        </a:p>
      </dgm:t>
    </dgm:pt>
    <dgm:pt modelId="{3D2E871A-28AD-4BBA-B934-85DF80902F5B}" type="parTrans" cxnId="{E82814E5-6239-4BDD-860A-5AA2976C2AD9}">
      <dgm:prSet/>
      <dgm:spPr/>
      <dgm:t>
        <a:bodyPr/>
        <a:lstStyle/>
        <a:p>
          <a:endParaRPr lang="en-US"/>
        </a:p>
      </dgm:t>
    </dgm:pt>
    <dgm:pt modelId="{5416C2D4-761D-48B0-A398-6C3688B7C458}" type="sibTrans" cxnId="{E82814E5-6239-4BDD-860A-5AA2976C2AD9}">
      <dgm:prSet/>
      <dgm:spPr/>
      <dgm:t>
        <a:bodyPr/>
        <a:lstStyle/>
        <a:p>
          <a:endParaRPr lang="en-US"/>
        </a:p>
      </dgm:t>
    </dgm:pt>
    <dgm:pt modelId="{2DABE77C-4C2F-4690-8CF6-B050AF4E09A7}">
      <dgm:prSet/>
      <dgm:spPr/>
      <dgm:t>
        <a:bodyPr/>
        <a:lstStyle/>
        <a:p>
          <a:r>
            <a:rPr lang="en-US" dirty="0"/>
            <a:t>mailbox rules created by bad actors </a:t>
          </a:r>
        </a:p>
      </dgm:t>
    </dgm:pt>
    <dgm:pt modelId="{D7FA320C-A42D-459A-96CC-3E3471427B90}" type="parTrans" cxnId="{340B0B3D-CFE5-4F44-9EE8-CFF74332E0C0}">
      <dgm:prSet/>
      <dgm:spPr/>
      <dgm:t>
        <a:bodyPr/>
        <a:lstStyle/>
        <a:p>
          <a:endParaRPr lang="en-US"/>
        </a:p>
      </dgm:t>
    </dgm:pt>
    <dgm:pt modelId="{2B3972E6-97E0-4A0A-9471-0650504CD139}" type="sibTrans" cxnId="{340B0B3D-CFE5-4F44-9EE8-CFF74332E0C0}">
      <dgm:prSet/>
      <dgm:spPr/>
      <dgm:t>
        <a:bodyPr/>
        <a:lstStyle/>
        <a:p>
          <a:endParaRPr lang="en-US"/>
        </a:p>
      </dgm:t>
    </dgm:pt>
    <dgm:pt modelId="{7435605E-6539-4861-A44C-50E84E8FAB56}">
      <dgm:prSet/>
      <dgm:spPr/>
      <dgm:t>
        <a:bodyPr/>
        <a:lstStyle/>
        <a:p>
          <a:r>
            <a:rPr lang="en-US" dirty="0"/>
            <a:t>lateral  movement into systems</a:t>
          </a:r>
        </a:p>
      </dgm:t>
    </dgm:pt>
    <dgm:pt modelId="{98DFD907-D5DF-41E6-B496-2B37CAA234F1}" type="parTrans" cxnId="{3480A212-A443-4697-ABB0-43359453256F}">
      <dgm:prSet/>
      <dgm:spPr/>
      <dgm:t>
        <a:bodyPr/>
        <a:lstStyle/>
        <a:p>
          <a:endParaRPr lang="en-US"/>
        </a:p>
      </dgm:t>
    </dgm:pt>
    <dgm:pt modelId="{0CC9E2CA-F0B5-49D7-B610-55F5B2ED5434}" type="sibTrans" cxnId="{3480A212-A443-4697-ABB0-43359453256F}">
      <dgm:prSet/>
      <dgm:spPr/>
      <dgm:t>
        <a:bodyPr/>
        <a:lstStyle/>
        <a:p>
          <a:endParaRPr lang="en-US"/>
        </a:p>
      </dgm:t>
    </dgm:pt>
    <dgm:pt modelId="{4B95111C-B8CF-4485-9A9C-16813330372E}">
      <dgm:prSet/>
      <dgm:spPr/>
      <dgm:t>
        <a:bodyPr/>
        <a:lstStyle/>
        <a:p>
          <a:r>
            <a:rPr lang="en-US" dirty="0"/>
            <a:t>method of compromise</a:t>
          </a:r>
        </a:p>
      </dgm:t>
    </dgm:pt>
    <dgm:pt modelId="{F2D26403-5119-4A8A-B5F8-D271A8A6E1C2}" type="parTrans" cxnId="{89103473-C6E0-4937-9E65-6AD3DA3D2481}">
      <dgm:prSet/>
      <dgm:spPr/>
      <dgm:t>
        <a:bodyPr/>
        <a:lstStyle/>
        <a:p>
          <a:endParaRPr lang="en-US"/>
        </a:p>
      </dgm:t>
    </dgm:pt>
    <dgm:pt modelId="{622B91B7-A94F-46B0-A8EA-BA0F26BABB74}" type="sibTrans" cxnId="{89103473-C6E0-4937-9E65-6AD3DA3D2481}">
      <dgm:prSet/>
      <dgm:spPr/>
      <dgm:t>
        <a:bodyPr/>
        <a:lstStyle/>
        <a:p>
          <a:endParaRPr lang="en-US"/>
        </a:p>
      </dgm:t>
    </dgm:pt>
    <dgm:pt modelId="{B5FBF6B6-CF41-4570-BD89-8A6B1982AC64}">
      <dgm:prSet/>
      <dgm:spPr/>
      <dgm:t>
        <a:bodyPr/>
        <a:lstStyle/>
        <a:p>
          <a:r>
            <a:rPr lang="en-US" dirty="0"/>
            <a:t>whether mailbox synced or downloaded</a:t>
          </a:r>
        </a:p>
      </dgm:t>
    </dgm:pt>
    <dgm:pt modelId="{70C278C3-A8A9-463D-82AA-2A51B100D188}" type="parTrans" cxnId="{A6F4D9FA-9BD8-4F73-AECF-2CADAC0ADBE8}">
      <dgm:prSet/>
      <dgm:spPr/>
      <dgm:t>
        <a:bodyPr/>
        <a:lstStyle/>
        <a:p>
          <a:endParaRPr lang="en-US"/>
        </a:p>
      </dgm:t>
    </dgm:pt>
    <dgm:pt modelId="{55250C8E-CEE0-4D7F-9109-48841B1B36E2}" type="sibTrans" cxnId="{A6F4D9FA-9BD8-4F73-AECF-2CADAC0ADBE8}">
      <dgm:prSet/>
      <dgm:spPr/>
      <dgm:t>
        <a:bodyPr/>
        <a:lstStyle/>
        <a:p>
          <a:endParaRPr lang="en-US"/>
        </a:p>
      </dgm:t>
    </dgm:pt>
    <dgm:pt modelId="{5986CA78-8319-4640-A7D6-23E3AA7D1BCF}">
      <dgm:prSet/>
      <dgm:spPr/>
      <dgm:t>
        <a:bodyPr/>
        <a:lstStyle/>
        <a:p>
          <a:r>
            <a:rPr lang="en-US" dirty="0"/>
            <a:t>unauthorized emails sent externally by the threat actor</a:t>
          </a:r>
        </a:p>
      </dgm:t>
    </dgm:pt>
    <dgm:pt modelId="{5C678388-9B2C-477D-8F75-3EFB1F2E04EE}" type="parTrans" cxnId="{6336A728-6A6F-46D3-8C50-8891120DAF0E}">
      <dgm:prSet/>
      <dgm:spPr/>
      <dgm:t>
        <a:bodyPr/>
        <a:lstStyle/>
        <a:p>
          <a:endParaRPr lang="en-US"/>
        </a:p>
      </dgm:t>
    </dgm:pt>
    <dgm:pt modelId="{FC5B8413-2DE2-4B5C-A798-7CDA5F85148C}" type="sibTrans" cxnId="{6336A728-6A6F-46D3-8C50-8891120DAF0E}">
      <dgm:prSet/>
      <dgm:spPr/>
      <dgm:t>
        <a:bodyPr/>
        <a:lstStyle/>
        <a:p>
          <a:endParaRPr lang="en-US"/>
        </a:p>
      </dgm:t>
    </dgm:pt>
    <dgm:pt modelId="{0E1803C8-B8CC-426E-9246-553D8F0D740C}">
      <dgm:prSet/>
      <dgm:spPr/>
      <dgm:t>
        <a:bodyPr/>
        <a:lstStyle/>
        <a:p>
          <a:r>
            <a:rPr lang="en-US" dirty="0"/>
            <a:t>length of time in email account</a:t>
          </a:r>
        </a:p>
      </dgm:t>
    </dgm:pt>
    <dgm:pt modelId="{A6BFDC44-AD0A-43A3-8AD3-364D5A62D042}" type="parTrans" cxnId="{198E93F7-8AB8-4CC6-B881-B881A952DF29}">
      <dgm:prSet/>
      <dgm:spPr/>
      <dgm:t>
        <a:bodyPr/>
        <a:lstStyle/>
        <a:p>
          <a:endParaRPr lang="en-US"/>
        </a:p>
      </dgm:t>
    </dgm:pt>
    <dgm:pt modelId="{FDEE90F4-AB4E-49FA-8208-7E1BD6C59894}" type="sibTrans" cxnId="{198E93F7-8AB8-4CC6-B881-B881A952DF29}">
      <dgm:prSet/>
      <dgm:spPr/>
      <dgm:t>
        <a:bodyPr/>
        <a:lstStyle/>
        <a:p>
          <a:endParaRPr lang="en-US"/>
        </a:p>
      </dgm:t>
    </dgm:pt>
    <dgm:pt modelId="{6AD15ED1-4CF8-4E9F-A93A-843DB7806915}">
      <dgm:prSet/>
      <dgm:spPr/>
      <dgm:t>
        <a:bodyPr/>
        <a:lstStyle/>
        <a:p>
          <a:r>
            <a:rPr lang="en-US" dirty="0"/>
            <a:t>data mine</a:t>
          </a:r>
        </a:p>
      </dgm:t>
    </dgm:pt>
    <dgm:pt modelId="{43329077-5C17-49E9-83FE-B1818B5A39A0}" type="parTrans" cxnId="{25FBDA82-673D-402F-AA88-95FA697AEA8A}">
      <dgm:prSet/>
      <dgm:spPr/>
      <dgm:t>
        <a:bodyPr/>
        <a:lstStyle/>
        <a:p>
          <a:endParaRPr lang="en-US"/>
        </a:p>
      </dgm:t>
    </dgm:pt>
    <dgm:pt modelId="{CCC15578-1733-4605-835A-F31B7CE810AC}" type="sibTrans" cxnId="{25FBDA82-673D-402F-AA88-95FA697AEA8A}">
      <dgm:prSet/>
      <dgm:spPr/>
      <dgm:t>
        <a:bodyPr/>
        <a:lstStyle/>
        <a:p>
          <a:endParaRPr lang="en-US"/>
        </a:p>
      </dgm:t>
    </dgm:pt>
    <dgm:pt modelId="{BAB7B956-B1A3-49E3-B48E-DF2560A330CC}" type="pres">
      <dgm:prSet presAssocID="{9116B7F4-0894-4045-8316-83FBE32F19BA}" presName="diagram" presStyleCnt="0">
        <dgm:presLayoutVars>
          <dgm:dir/>
          <dgm:resizeHandles val="exact"/>
        </dgm:presLayoutVars>
      </dgm:prSet>
      <dgm:spPr/>
    </dgm:pt>
    <dgm:pt modelId="{A3EFF74C-DF65-48B8-AF52-797C6C9314AF}" type="pres">
      <dgm:prSet presAssocID="{4B95111C-B8CF-4485-9A9C-16813330372E}" presName="node" presStyleLbl="node1" presStyleIdx="0" presStyleCnt="9">
        <dgm:presLayoutVars>
          <dgm:bulletEnabled val="1"/>
        </dgm:presLayoutVars>
      </dgm:prSet>
      <dgm:spPr/>
    </dgm:pt>
    <dgm:pt modelId="{D5C45475-5E13-490E-A55D-A5CECC70AAD4}" type="pres">
      <dgm:prSet presAssocID="{622B91B7-A94F-46B0-A8EA-BA0F26BABB74}" presName="sibTrans" presStyleCnt="0"/>
      <dgm:spPr/>
    </dgm:pt>
    <dgm:pt modelId="{2D84F1CE-D001-4663-B134-21E3AFC22446}" type="pres">
      <dgm:prSet presAssocID="{F7EB7184-58D9-43F4-AECD-851DE182E262}" presName="node" presStyleLbl="node1" presStyleIdx="1" presStyleCnt="9">
        <dgm:presLayoutVars>
          <dgm:bulletEnabled val="1"/>
        </dgm:presLayoutVars>
      </dgm:prSet>
      <dgm:spPr/>
    </dgm:pt>
    <dgm:pt modelId="{5EC4C4BE-CAAE-45D5-9F62-DAAA01BB22B4}" type="pres">
      <dgm:prSet presAssocID="{000AF706-8BF0-4CE3-BB94-58FAB23E5EEC}" presName="sibTrans" presStyleCnt="0"/>
      <dgm:spPr/>
    </dgm:pt>
    <dgm:pt modelId="{C48E5F8D-59CA-4A08-9358-F860E242FE06}" type="pres">
      <dgm:prSet presAssocID="{B5FBF6B6-CF41-4570-BD89-8A6B1982AC64}" presName="node" presStyleLbl="node1" presStyleIdx="2" presStyleCnt="9" custLinFactX="6895" custLinFactNeighborX="100000">
        <dgm:presLayoutVars>
          <dgm:bulletEnabled val="1"/>
        </dgm:presLayoutVars>
      </dgm:prSet>
      <dgm:spPr/>
    </dgm:pt>
    <dgm:pt modelId="{5AD5D1E9-C225-4D9E-88CC-8046F230B4E4}" type="pres">
      <dgm:prSet presAssocID="{55250C8E-CEE0-4D7F-9109-48841B1B36E2}" presName="sibTrans" presStyleCnt="0"/>
      <dgm:spPr/>
    </dgm:pt>
    <dgm:pt modelId="{6FE9281B-C8BB-478A-BFB5-747944247F7F}" type="pres">
      <dgm:prSet presAssocID="{5986CA78-8319-4640-A7D6-23E3AA7D1BCF}" presName="node" presStyleLbl="node1" presStyleIdx="3" presStyleCnt="9" custLinFactX="-12114" custLinFactY="15803" custLinFactNeighborX="-100000" custLinFactNeighborY="100000">
        <dgm:presLayoutVars>
          <dgm:bulletEnabled val="1"/>
        </dgm:presLayoutVars>
      </dgm:prSet>
      <dgm:spPr/>
    </dgm:pt>
    <dgm:pt modelId="{A1FEAAF2-6CC7-40A1-874A-5A0F5226873D}" type="pres">
      <dgm:prSet presAssocID="{FC5B8413-2DE2-4B5C-A798-7CDA5F85148C}" presName="sibTrans" presStyleCnt="0"/>
      <dgm:spPr/>
    </dgm:pt>
    <dgm:pt modelId="{959F425D-4253-4152-9A47-CB4F316621BA}" type="pres">
      <dgm:prSet presAssocID="{4B71C474-D842-450A-96A7-915CF788DAEC}" presName="node" presStyleLbl="node1" presStyleIdx="4" presStyleCnt="9">
        <dgm:presLayoutVars>
          <dgm:bulletEnabled val="1"/>
        </dgm:presLayoutVars>
      </dgm:prSet>
      <dgm:spPr/>
    </dgm:pt>
    <dgm:pt modelId="{990B2EBE-27AC-4C2A-9FEE-E474DA5833B0}" type="pres">
      <dgm:prSet presAssocID="{5416C2D4-761D-48B0-A398-6C3688B7C458}" presName="sibTrans" presStyleCnt="0"/>
      <dgm:spPr/>
    </dgm:pt>
    <dgm:pt modelId="{DD2CE097-1882-4E96-A8E8-79961F528F35}" type="pres">
      <dgm:prSet presAssocID="{2DABE77C-4C2F-4690-8CF6-B050AF4E09A7}" presName="node" presStyleLbl="node1" presStyleIdx="5" presStyleCnt="9">
        <dgm:presLayoutVars>
          <dgm:bulletEnabled val="1"/>
        </dgm:presLayoutVars>
      </dgm:prSet>
      <dgm:spPr/>
    </dgm:pt>
    <dgm:pt modelId="{28F185B5-B001-4482-9485-0F95B6B110CA}" type="pres">
      <dgm:prSet presAssocID="{2B3972E6-97E0-4A0A-9471-0650504CD139}" presName="sibTrans" presStyleCnt="0"/>
      <dgm:spPr/>
    </dgm:pt>
    <dgm:pt modelId="{A0F24A33-F7D5-42BF-9CF9-377CBEBA45DB}" type="pres">
      <dgm:prSet presAssocID="{7435605E-6539-4861-A44C-50E84E8FAB56}" presName="node" presStyleLbl="node1" presStyleIdx="6" presStyleCnt="9" custLinFactX="10126" custLinFactNeighborX="100000">
        <dgm:presLayoutVars>
          <dgm:bulletEnabled val="1"/>
        </dgm:presLayoutVars>
      </dgm:prSet>
      <dgm:spPr/>
    </dgm:pt>
    <dgm:pt modelId="{610A3BC7-57D6-490D-BBF9-8384C930158E}" type="pres">
      <dgm:prSet presAssocID="{0CC9E2CA-F0B5-49D7-B610-55F5B2ED5434}" presName="sibTrans" presStyleCnt="0"/>
      <dgm:spPr/>
    </dgm:pt>
    <dgm:pt modelId="{2D40932D-3E01-4005-AFEA-47EE53EE42E9}" type="pres">
      <dgm:prSet presAssocID="{0E1803C8-B8CC-426E-9246-553D8F0D740C}" presName="node" presStyleLbl="node1" presStyleIdx="7" presStyleCnt="9" custLinFactX="-12114" custLinFactY="-15803" custLinFactNeighborX="-100000" custLinFactNeighborY="-100000">
        <dgm:presLayoutVars>
          <dgm:bulletEnabled val="1"/>
        </dgm:presLayoutVars>
      </dgm:prSet>
      <dgm:spPr/>
    </dgm:pt>
    <dgm:pt modelId="{FE0A1471-17B7-4A66-BBC8-B7407F1164DF}" type="pres">
      <dgm:prSet presAssocID="{FDEE90F4-AB4E-49FA-8208-7E1BD6C59894}" presName="sibTrans" presStyleCnt="0"/>
      <dgm:spPr/>
    </dgm:pt>
    <dgm:pt modelId="{2E25096E-28CC-48D3-BB50-22B1F44B3AA5}" type="pres">
      <dgm:prSet presAssocID="{6AD15ED1-4CF8-4E9F-A93A-843DB7806915}" presName="node" presStyleLbl="node1" presStyleIdx="8" presStyleCnt="9" custLinFactX="-65352" custLinFactNeighborX="-100000" custLinFactNeighborY="-8582">
        <dgm:presLayoutVars>
          <dgm:bulletEnabled val="1"/>
        </dgm:presLayoutVars>
      </dgm:prSet>
      <dgm:spPr/>
    </dgm:pt>
  </dgm:ptLst>
  <dgm:cxnLst>
    <dgm:cxn modelId="{BC36880A-D8F7-43D7-A96A-DFB2F31E13FA}" type="presOf" srcId="{5986CA78-8319-4640-A7D6-23E3AA7D1BCF}" destId="{6FE9281B-C8BB-478A-BFB5-747944247F7F}" srcOrd="0" destOrd="0" presId="urn:microsoft.com/office/officeart/2005/8/layout/default"/>
    <dgm:cxn modelId="{3480A212-A443-4697-ABB0-43359453256F}" srcId="{9116B7F4-0894-4045-8316-83FBE32F19BA}" destId="{7435605E-6539-4861-A44C-50E84E8FAB56}" srcOrd="6" destOrd="0" parTransId="{98DFD907-D5DF-41E6-B496-2B37CAA234F1}" sibTransId="{0CC9E2CA-F0B5-49D7-B610-55F5B2ED5434}"/>
    <dgm:cxn modelId="{417E761B-5150-44D0-92A0-35A2A6617B1B}" type="presOf" srcId="{4B95111C-B8CF-4485-9A9C-16813330372E}" destId="{A3EFF74C-DF65-48B8-AF52-797C6C9314AF}" srcOrd="0" destOrd="0" presId="urn:microsoft.com/office/officeart/2005/8/layout/default"/>
    <dgm:cxn modelId="{27B8781F-4221-41FD-8594-34FD86DD0B32}" type="presOf" srcId="{7435605E-6539-4861-A44C-50E84E8FAB56}" destId="{A0F24A33-F7D5-42BF-9CF9-377CBEBA45DB}" srcOrd="0" destOrd="0" presId="urn:microsoft.com/office/officeart/2005/8/layout/default"/>
    <dgm:cxn modelId="{6336A728-6A6F-46D3-8C50-8891120DAF0E}" srcId="{9116B7F4-0894-4045-8316-83FBE32F19BA}" destId="{5986CA78-8319-4640-A7D6-23E3AA7D1BCF}" srcOrd="3" destOrd="0" parTransId="{5C678388-9B2C-477D-8F75-3EFB1F2E04EE}" sibTransId="{FC5B8413-2DE2-4B5C-A798-7CDA5F85148C}"/>
    <dgm:cxn modelId="{340B0B3D-CFE5-4F44-9EE8-CFF74332E0C0}" srcId="{9116B7F4-0894-4045-8316-83FBE32F19BA}" destId="{2DABE77C-4C2F-4690-8CF6-B050AF4E09A7}" srcOrd="5" destOrd="0" parTransId="{D7FA320C-A42D-459A-96CC-3E3471427B90}" sibTransId="{2B3972E6-97E0-4A0A-9471-0650504CD139}"/>
    <dgm:cxn modelId="{89103473-C6E0-4937-9E65-6AD3DA3D2481}" srcId="{9116B7F4-0894-4045-8316-83FBE32F19BA}" destId="{4B95111C-B8CF-4485-9A9C-16813330372E}" srcOrd="0" destOrd="0" parTransId="{F2D26403-5119-4A8A-B5F8-D271A8A6E1C2}" sibTransId="{622B91B7-A94F-46B0-A8EA-BA0F26BABB74}"/>
    <dgm:cxn modelId="{25FBDA82-673D-402F-AA88-95FA697AEA8A}" srcId="{9116B7F4-0894-4045-8316-83FBE32F19BA}" destId="{6AD15ED1-4CF8-4E9F-A93A-843DB7806915}" srcOrd="8" destOrd="0" parTransId="{43329077-5C17-49E9-83FE-B1818B5A39A0}" sibTransId="{CCC15578-1733-4605-835A-F31B7CE810AC}"/>
    <dgm:cxn modelId="{E347C7AB-1D0C-4BD2-BC3C-C90D42F693E6}" srcId="{9116B7F4-0894-4045-8316-83FBE32F19BA}" destId="{F7EB7184-58D9-43F4-AECD-851DE182E262}" srcOrd="1" destOrd="0" parTransId="{68E92ADB-90F9-4AB6-BBCE-41B919AC5192}" sibTransId="{000AF706-8BF0-4CE3-BB94-58FAB23E5EEC}"/>
    <dgm:cxn modelId="{591286B0-BDB1-481D-9967-F5C59C94AE96}" type="presOf" srcId="{2DABE77C-4C2F-4690-8CF6-B050AF4E09A7}" destId="{DD2CE097-1882-4E96-A8E8-79961F528F35}" srcOrd="0" destOrd="0" presId="urn:microsoft.com/office/officeart/2005/8/layout/default"/>
    <dgm:cxn modelId="{B08144B1-2565-45CB-B3AD-489888356F67}" type="presOf" srcId="{9116B7F4-0894-4045-8316-83FBE32F19BA}" destId="{BAB7B956-B1A3-49E3-B48E-DF2560A330CC}" srcOrd="0" destOrd="0" presId="urn:microsoft.com/office/officeart/2005/8/layout/default"/>
    <dgm:cxn modelId="{141ED5B3-6646-49E1-89CF-A3D19179FE7C}" type="presOf" srcId="{F7EB7184-58D9-43F4-AECD-851DE182E262}" destId="{2D84F1CE-D001-4663-B134-21E3AFC22446}" srcOrd="0" destOrd="0" presId="urn:microsoft.com/office/officeart/2005/8/layout/default"/>
    <dgm:cxn modelId="{56B201B4-FDB7-4F6F-BEC4-0D1366733E06}" type="presOf" srcId="{6AD15ED1-4CF8-4E9F-A93A-843DB7806915}" destId="{2E25096E-28CC-48D3-BB50-22B1F44B3AA5}" srcOrd="0" destOrd="0" presId="urn:microsoft.com/office/officeart/2005/8/layout/default"/>
    <dgm:cxn modelId="{257EDBD3-DF59-470C-977D-D8DAAD06C3E8}" type="presOf" srcId="{4B71C474-D842-450A-96A7-915CF788DAEC}" destId="{959F425D-4253-4152-9A47-CB4F316621BA}" srcOrd="0" destOrd="0" presId="urn:microsoft.com/office/officeart/2005/8/layout/default"/>
    <dgm:cxn modelId="{5FFA52DA-8344-4CDC-8956-04C7EC909595}" type="presOf" srcId="{0E1803C8-B8CC-426E-9246-553D8F0D740C}" destId="{2D40932D-3E01-4005-AFEA-47EE53EE42E9}" srcOrd="0" destOrd="0" presId="urn:microsoft.com/office/officeart/2005/8/layout/default"/>
    <dgm:cxn modelId="{E82814E5-6239-4BDD-860A-5AA2976C2AD9}" srcId="{9116B7F4-0894-4045-8316-83FBE32F19BA}" destId="{4B71C474-D842-450A-96A7-915CF788DAEC}" srcOrd="4" destOrd="0" parTransId="{3D2E871A-28AD-4BBA-B934-85DF80902F5B}" sibTransId="{5416C2D4-761D-48B0-A398-6C3688B7C458}"/>
    <dgm:cxn modelId="{198E93F7-8AB8-4CC6-B881-B881A952DF29}" srcId="{9116B7F4-0894-4045-8316-83FBE32F19BA}" destId="{0E1803C8-B8CC-426E-9246-553D8F0D740C}" srcOrd="7" destOrd="0" parTransId="{A6BFDC44-AD0A-43A3-8AD3-364D5A62D042}" sibTransId="{FDEE90F4-AB4E-49FA-8208-7E1BD6C59894}"/>
    <dgm:cxn modelId="{828C6EF8-628E-407C-B21D-F4A7FCEAF617}" type="presOf" srcId="{B5FBF6B6-CF41-4570-BD89-8A6B1982AC64}" destId="{C48E5F8D-59CA-4A08-9358-F860E242FE06}" srcOrd="0" destOrd="0" presId="urn:microsoft.com/office/officeart/2005/8/layout/default"/>
    <dgm:cxn modelId="{A6F4D9FA-9BD8-4F73-AECF-2CADAC0ADBE8}" srcId="{9116B7F4-0894-4045-8316-83FBE32F19BA}" destId="{B5FBF6B6-CF41-4570-BD89-8A6B1982AC64}" srcOrd="2" destOrd="0" parTransId="{70C278C3-A8A9-463D-82AA-2A51B100D188}" sibTransId="{55250C8E-CEE0-4D7F-9109-48841B1B36E2}"/>
    <dgm:cxn modelId="{9F86F514-A906-423C-A1C9-894D1B8E3696}" type="presParOf" srcId="{BAB7B956-B1A3-49E3-B48E-DF2560A330CC}" destId="{A3EFF74C-DF65-48B8-AF52-797C6C9314AF}" srcOrd="0" destOrd="0" presId="urn:microsoft.com/office/officeart/2005/8/layout/default"/>
    <dgm:cxn modelId="{0F54C9BB-D9E3-4E52-B191-4BE60AD09E26}" type="presParOf" srcId="{BAB7B956-B1A3-49E3-B48E-DF2560A330CC}" destId="{D5C45475-5E13-490E-A55D-A5CECC70AAD4}" srcOrd="1" destOrd="0" presId="urn:microsoft.com/office/officeart/2005/8/layout/default"/>
    <dgm:cxn modelId="{EA5CB575-C660-4F3C-A071-AACB50F4DF7F}" type="presParOf" srcId="{BAB7B956-B1A3-49E3-B48E-DF2560A330CC}" destId="{2D84F1CE-D001-4663-B134-21E3AFC22446}" srcOrd="2" destOrd="0" presId="urn:microsoft.com/office/officeart/2005/8/layout/default"/>
    <dgm:cxn modelId="{71329B78-35BA-4C06-82CF-908821C4AF2D}" type="presParOf" srcId="{BAB7B956-B1A3-49E3-B48E-DF2560A330CC}" destId="{5EC4C4BE-CAAE-45D5-9F62-DAAA01BB22B4}" srcOrd="3" destOrd="0" presId="urn:microsoft.com/office/officeart/2005/8/layout/default"/>
    <dgm:cxn modelId="{91BB5A44-8356-45E0-8A92-997C0EE43C3C}" type="presParOf" srcId="{BAB7B956-B1A3-49E3-B48E-DF2560A330CC}" destId="{C48E5F8D-59CA-4A08-9358-F860E242FE06}" srcOrd="4" destOrd="0" presId="urn:microsoft.com/office/officeart/2005/8/layout/default"/>
    <dgm:cxn modelId="{4ABA308C-611D-4C2B-9F20-20E23A0D1DA4}" type="presParOf" srcId="{BAB7B956-B1A3-49E3-B48E-DF2560A330CC}" destId="{5AD5D1E9-C225-4D9E-88CC-8046F230B4E4}" srcOrd="5" destOrd="0" presId="urn:microsoft.com/office/officeart/2005/8/layout/default"/>
    <dgm:cxn modelId="{F5EC1DEE-CE54-45B4-BD57-59ED433D3ED9}" type="presParOf" srcId="{BAB7B956-B1A3-49E3-B48E-DF2560A330CC}" destId="{6FE9281B-C8BB-478A-BFB5-747944247F7F}" srcOrd="6" destOrd="0" presId="urn:microsoft.com/office/officeart/2005/8/layout/default"/>
    <dgm:cxn modelId="{229DC495-A708-49B8-85EF-D34B23FC4A89}" type="presParOf" srcId="{BAB7B956-B1A3-49E3-B48E-DF2560A330CC}" destId="{A1FEAAF2-6CC7-40A1-874A-5A0F5226873D}" srcOrd="7" destOrd="0" presId="urn:microsoft.com/office/officeart/2005/8/layout/default"/>
    <dgm:cxn modelId="{385FB58F-2CB5-4821-9639-59427096EBA0}" type="presParOf" srcId="{BAB7B956-B1A3-49E3-B48E-DF2560A330CC}" destId="{959F425D-4253-4152-9A47-CB4F316621BA}" srcOrd="8" destOrd="0" presId="urn:microsoft.com/office/officeart/2005/8/layout/default"/>
    <dgm:cxn modelId="{44E02B54-CD9B-45D1-A03A-A0C67AA341C9}" type="presParOf" srcId="{BAB7B956-B1A3-49E3-B48E-DF2560A330CC}" destId="{990B2EBE-27AC-4C2A-9FEE-E474DA5833B0}" srcOrd="9" destOrd="0" presId="urn:microsoft.com/office/officeart/2005/8/layout/default"/>
    <dgm:cxn modelId="{8E3236E9-FC6A-42F6-9562-989A072F8AEE}" type="presParOf" srcId="{BAB7B956-B1A3-49E3-B48E-DF2560A330CC}" destId="{DD2CE097-1882-4E96-A8E8-79961F528F35}" srcOrd="10" destOrd="0" presId="urn:microsoft.com/office/officeart/2005/8/layout/default"/>
    <dgm:cxn modelId="{D720A801-D7F7-4E1A-8EC0-A564B830806B}" type="presParOf" srcId="{BAB7B956-B1A3-49E3-B48E-DF2560A330CC}" destId="{28F185B5-B001-4482-9485-0F95B6B110CA}" srcOrd="11" destOrd="0" presId="urn:microsoft.com/office/officeart/2005/8/layout/default"/>
    <dgm:cxn modelId="{1F9C5817-A440-4328-A9A4-D49821561468}" type="presParOf" srcId="{BAB7B956-B1A3-49E3-B48E-DF2560A330CC}" destId="{A0F24A33-F7D5-42BF-9CF9-377CBEBA45DB}" srcOrd="12" destOrd="0" presId="urn:microsoft.com/office/officeart/2005/8/layout/default"/>
    <dgm:cxn modelId="{6F1AC718-79A8-41B7-BEBF-4CB1CE4DFF2E}" type="presParOf" srcId="{BAB7B956-B1A3-49E3-B48E-DF2560A330CC}" destId="{610A3BC7-57D6-490D-BBF9-8384C930158E}" srcOrd="13" destOrd="0" presId="urn:microsoft.com/office/officeart/2005/8/layout/default"/>
    <dgm:cxn modelId="{0475A5B8-F3F1-49BF-A939-01170317FA3C}" type="presParOf" srcId="{BAB7B956-B1A3-49E3-B48E-DF2560A330CC}" destId="{2D40932D-3E01-4005-AFEA-47EE53EE42E9}" srcOrd="14" destOrd="0" presId="urn:microsoft.com/office/officeart/2005/8/layout/default"/>
    <dgm:cxn modelId="{58E074E2-A018-42CE-90F7-9F0172D50792}" type="presParOf" srcId="{BAB7B956-B1A3-49E3-B48E-DF2560A330CC}" destId="{FE0A1471-17B7-4A66-BBC8-B7407F1164DF}" srcOrd="15" destOrd="0" presId="urn:microsoft.com/office/officeart/2005/8/layout/default"/>
    <dgm:cxn modelId="{7F1B938D-66C9-4049-961E-ACAC74F06D62}" type="presParOf" srcId="{BAB7B956-B1A3-49E3-B48E-DF2560A330CC}" destId="{2E25096E-28CC-48D3-BB50-22B1F44B3AA5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D19761-F120-4AAA-9069-BB262DD101AB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905B6B9-E255-476A-B005-9D9E083DE10B}">
      <dgm:prSet custT="1"/>
      <dgm:spPr/>
      <dgm:t>
        <a:bodyPr/>
        <a:lstStyle/>
        <a:p>
          <a:r>
            <a:rPr lang="en-US" sz="2400" dirty="0"/>
            <a:t>Legal or regulatory</a:t>
          </a:r>
        </a:p>
      </dgm:t>
    </dgm:pt>
    <dgm:pt modelId="{F27F7E30-CC39-49E3-A07D-5C049C73F80F}" type="parTrans" cxnId="{32FE6527-A0B9-42D5-8492-729884124E9E}">
      <dgm:prSet/>
      <dgm:spPr/>
      <dgm:t>
        <a:bodyPr/>
        <a:lstStyle/>
        <a:p>
          <a:endParaRPr lang="en-US"/>
        </a:p>
      </dgm:t>
    </dgm:pt>
    <dgm:pt modelId="{92049923-CC7B-493D-B0A9-48A344C51898}" type="sibTrans" cxnId="{32FE6527-A0B9-42D5-8492-729884124E9E}">
      <dgm:prSet/>
      <dgm:spPr/>
      <dgm:t>
        <a:bodyPr/>
        <a:lstStyle/>
        <a:p>
          <a:endParaRPr lang="en-US"/>
        </a:p>
      </dgm:t>
    </dgm:pt>
    <dgm:pt modelId="{842CE99E-4D0F-40F4-852E-305CE7A93CBB}">
      <dgm:prSet/>
      <dgm:spPr/>
      <dgm:t>
        <a:bodyPr/>
        <a:lstStyle/>
        <a:p>
          <a:r>
            <a:rPr lang="en-US" dirty="0"/>
            <a:t>State or federal data breach notification laws</a:t>
          </a:r>
        </a:p>
      </dgm:t>
    </dgm:pt>
    <dgm:pt modelId="{D5A7611E-38F1-40F6-BB86-DA653C9E8402}" type="parTrans" cxnId="{979B01F9-BDAB-4C06-A0CE-2EAAA19238B3}">
      <dgm:prSet/>
      <dgm:spPr/>
      <dgm:t>
        <a:bodyPr/>
        <a:lstStyle/>
        <a:p>
          <a:endParaRPr lang="en-US"/>
        </a:p>
      </dgm:t>
    </dgm:pt>
    <dgm:pt modelId="{3BCFE585-BAF8-4084-A6E5-6FE9DFAE6A2B}" type="sibTrans" cxnId="{979B01F9-BDAB-4C06-A0CE-2EAAA19238B3}">
      <dgm:prSet/>
      <dgm:spPr/>
      <dgm:t>
        <a:bodyPr/>
        <a:lstStyle/>
        <a:p>
          <a:endParaRPr lang="en-US"/>
        </a:p>
      </dgm:t>
    </dgm:pt>
    <dgm:pt modelId="{B05A918A-7369-49DA-B915-B574C1C1C0AD}">
      <dgm:prSet custT="1"/>
      <dgm:spPr/>
      <dgm:t>
        <a:bodyPr/>
        <a:lstStyle/>
        <a:p>
          <a:r>
            <a:rPr lang="en-US" sz="2400" dirty="0"/>
            <a:t>Contractual</a:t>
          </a:r>
        </a:p>
      </dgm:t>
    </dgm:pt>
    <dgm:pt modelId="{34C2E16B-3C7A-4C2C-80B3-854BE30ABA6C}" type="parTrans" cxnId="{52092DDD-4ECF-401D-8F8D-9F75741DCE69}">
      <dgm:prSet/>
      <dgm:spPr/>
      <dgm:t>
        <a:bodyPr/>
        <a:lstStyle/>
        <a:p>
          <a:endParaRPr lang="en-US"/>
        </a:p>
      </dgm:t>
    </dgm:pt>
    <dgm:pt modelId="{BA79E6AE-581C-400E-8016-9B8D7B480ECA}" type="sibTrans" cxnId="{52092DDD-4ECF-401D-8F8D-9F75741DCE69}">
      <dgm:prSet/>
      <dgm:spPr/>
      <dgm:t>
        <a:bodyPr/>
        <a:lstStyle/>
        <a:p>
          <a:endParaRPr lang="en-US"/>
        </a:p>
      </dgm:t>
    </dgm:pt>
    <dgm:pt modelId="{F5F756B1-FAC0-40DC-A6A9-5406EDF6A6D6}">
      <dgm:prSet/>
      <dgm:spPr/>
      <dgm:t>
        <a:bodyPr/>
        <a:lstStyle/>
        <a:p>
          <a:r>
            <a:rPr lang="en-US" dirty="0"/>
            <a:t>Business partners</a:t>
          </a:r>
        </a:p>
      </dgm:t>
    </dgm:pt>
    <dgm:pt modelId="{7306478A-DF6B-44FA-8843-8C9B8AF381AD}" type="parTrans" cxnId="{CF2C0E68-5C30-49F9-A74F-033437634204}">
      <dgm:prSet/>
      <dgm:spPr/>
      <dgm:t>
        <a:bodyPr/>
        <a:lstStyle/>
        <a:p>
          <a:endParaRPr lang="en-US"/>
        </a:p>
      </dgm:t>
    </dgm:pt>
    <dgm:pt modelId="{4D9CDD2F-3315-49D2-9EEF-00BE5897577B}" type="sibTrans" cxnId="{CF2C0E68-5C30-49F9-A74F-033437634204}">
      <dgm:prSet/>
      <dgm:spPr/>
      <dgm:t>
        <a:bodyPr/>
        <a:lstStyle/>
        <a:p>
          <a:endParaRPr lang="en-US"/>
        </a:p>
      </dgm:t>
    </dgm:pt>
    <dgm:pt modelId="{31834B1A-BFB3-4F77-866A-F4F057444776}">
      <dgm:prSet/>
      <dgm:spPr/>
      <dgm:t>
        <a:bodyPr/>
        <a:lstStyle/>
        <a:p>
          <a:r>
            <a:rPr lang="en-US" dirty="0"/>
            <a:t>Financial institutions</a:t>
          </a:r>
        </a:p>
      </dgm:t>
    </dgm:pt>
    <dgm:pt modelId="{C39C444E-127A-42FD-A3E6-E7B221378584}" type="parTrans" cxnId="{61C40CCE-582C-416E-98BD-7B9BF1B8C5A4}">
      <dgm:prSet/>
      <dgm:spPr/>
      <dgm:t>
        <a:bodyPr/>
        <a:lstStyle/>
        <a:p>
          <a:endParaRPr lang="en-US"/>
        </a:p>
      </dgm:t>
    </dgm:pt>
    <dgm:pt modelId="{E36D9069-2B32-4249-B3BE-9BB44AC4680B}" type="sibTrans" cxnId="{61C40CCE-582C-416E-98BD-7B9BF1B8C5A4}">
      <dgm:prSet/>
      <dgm:spPr/>
      <dgm:t>
        <a:bodyPr/>
        <a:lstStyle/>
        <a:p>
          <a:endParaRPr lang="en-US"/>
        </a:p>
      </dgm:t>
    </dgm:pt>
    <dgm:pt modelId="{E1859200-1EBB-4B25-BE46-3C6D70BAFB71}">
      <dgm:prSet/>
      <dgm:spPr/>
      <dgm:t>
        <a:bodyPr/>
        <a:lstStyle/>
        <a:p>
          <a:r>
            <a:rPr lang="en-US" dirty="0"/>
            <a:t>Vendors</a:t>
          </a:r>
        </a:p>
      </dgm:t>
    </dgm:pt>
    <dgm:pt modelId="{A9F30F4B-EFB4-487D-8B87-17A6EA75BDEF}" type="parTrans" cxnId="{48CEF4DE-B85F-4E35-ADB9-549216B97469}">
      <dgm:prSet/>
      <dgm:spPr/>
      <dgm:t>
        <a:bodyPr/>
        <a:lstStyle/>
        <a:p>
          <a:endParaRPr lang="en-US"/>
        </a:p>
      </dgm:t>
    </dgm:pt>
    <dgm:pt modelId="{22CB2923-F59E-4131-A311-1317543C7D0D}" type="sibTrans" cxnId="{48CEF4DE-B85F-4E35-ADB9-549216B97469}">
      <dgm:prSet/>
      <dgm:spPr/>
      <dgm:t>
        <a:bodyPr/>
        <a:lstStyle/>
        <a:p>
          <a:endParaRPr lang="en-US"/>
        </a:p>
      </dgm:t>
    </dgm:pt>
    <dgm:pt modelId="{4576507D-E2AE-47E3-9670-6090001FE08A}">
      <dgm:prSet/>
      <dgm:spPr/>
      <dgm:t>
        <a:bodyPr/>
        <a:lstStyle/>
        <a:p>
          <a:endParaRPr lang="en-US" dirty="0"/>
        </a:p>
      </dgm:t>
    </dgm:pt>
    <dgm:pt modelId="{5918EC0C-0595-4A9C-B2E7-7BAB9F4198D2}" type="parTrans" cxnId="{8DDABF83-1694-446C-9B2C-E0267578799A}">
      <dgm:prSet/>
      <dgm:spPr/>
      <dgm:t>
        <a:bodyPr/>
        <a:lstStyle/>
        <a:p>
          <a:endParaRPr lang="en-US"/>
        </a:p>
      </dgm:t>
    </dgm:pt>
    <dgm:pt modelId="{144D6BA9-0EA5-441B-AE63-90E17B705A12}" type="sibTrans" cxnId="{8DDABF83-1694-446C-9B2C-E0267578799A}">
      <dgm:prSet/>
      <dgm:spPr/>
      <dgm:t>
        <a:bodyPr/>
        <a:lstStyle/>
        <a:p>
          <a:endParaRPr lang="en-US"/>
        </a:p>
      </dgm:t>
    </dgm:pt>
    <dgm:pt modelId="{43B025D4-9D77-40F0-86BA-7AC37F31E937}">
      <dgm:prSet/>
      <dgm:spPr/>
      <dgm:t>
        <a:bodyPr/>
        <a:lstStyle/>
        <a:p>
          <a:r>
            <a:rPr lang="en-US" dirty="0"/>
            <a:t>Federal contractor</a:t>
          </a:r>
        </a:p>
      </dgm:t>
    </dgm:pt>
    <dgm:pt modelId="{C561DFFA-7683-47EB-B6D9-170F7975519A}" type="parTrans" cxnId="{AC9305F6-AB6D-4501-AFAA-5262A390BC3E}">
      <dgm:prSet/>
      <dgm:spPr/>
      <dgm:t>
        <a:bodyPr/>
        <a:lstStyle/>
        <a:p>
          <a:endParaRPr lang="en-US"/>
        </a:p>
      </dgm:t>
    </dgm:pt>
    <dgm:pt modelId="{77976C2D-7429-4D39-BDE8-99BB042B1C9D}" type="sibTrans" cxnId="{AC9305F6-AB6D-4501-AFAA-5262A390BC3E}">
      <dgm:prSet/>
      <dgm:spPr/>
      <dgm:t>
        <a:bodyPr/>
        <a:lstStyle/>
        <a:p>
          <a:endParaRPr lang="en-US"/>
        </a:p>
      </dgm:t>
    </dgm:pt>
    <dgm:pt modelId="{2373FA27-29A6-4FF2-BD3C-91B6D87FB2A6}" type="pres">
      <dgm:prSet presAssocID="{8AD19761-F120-4AAA-9069-BB262DD101AB}" presName="linear" presStyleCnt="0">
        <dgm:presLayoutVars>
          <dgm:dir/>
          <dgm:animLvl val="lvl"/>
          <dgm:resizeHandles val="exact"/>
        </dgm:presLayoutVars>
      </dgm:prSet>
      <dgm:spPr/>
    </dgm:pt>
    <dgm:pt modelId="{D040077B-F4CB-4F0B-B7FC-2EC169BB56BB}" type="pres">
      <dgm:prSet presAssocID="{A905B6B9-E255-476A-B005-9D9E083DE10B}" presName="parentLin" presStyleCnt="0"/>
      <dgm:spPr/>
    </dgm:pt>
    <dgm:pt modelId="{0532133D-582B-49F3-9119-C2051D0FBACB}" type="pres">
      <dgm:prSet presAssocID="{A905B6B9-E255-476A-B005-9D9E083DE10B}" presName="parentLeftMargin" presStyleLbl="node1" presStyleIdx="0" presStyleCnt="2"/>
      <dgm:spPr/>
    </dgm:pt>
    <dgm:pt modelId="{9F4A0647-E8B6-40D1-807E-6BD5C779FC5C}" type="pres">
      <dgm:prSet presAssocID="{A905B6B9-E255-476A-B005-9D9E083DE10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34FD589-7949-45F9-AE6A-F23B16E53FE0}" type="pres">
      <dgm:prSet presAssocID="{A905B6B9-E255-476A-B005-9D9E083DE10B}" presName="negativeSpace" presStyleCnt="0"/>
      <dgm:spPr/>
    </dgm:pt>
    <dgm:pt modelId="{1FD0CAF6-0840-4179-8D9F-907ED64174A5}" type="pres">
      <dgm:prSet presAssocID="{A905B6B9-E255-476A-B005-9D9E083DE10B}" presName="childText" presStyleLbl="conFgAcc1" presStyleIdx="0" presStyleCnt="2">
        <dgm:presLayoutVars>
          <dgm:bulletEnabled val="1"/>
        </dgm:presLayoutVars>
      </dgm:prSet>
      <dgm:spPr/>
    </dgm:pt>
    <dgm:pt modelId="{A2F688E7-A17E-40D9-A5AC-3370D5789D08}" type="pres">
      <dgm:prSet presAssocID="{92049923-CC7B-493D-B0A9-48A344C51898}" presName="spaceBetweenRectangles" presStyleCnt="0"/>
      <dgm:spPr/>
    </dgm:pt>
    <dgm:pt modelId="{20D29F2C-854A-4FDC-ADCC-840B107827C1}" type="pres">
      <dgm:prSet presAssocID="{B05A918A-7369-49DA-B915-B574C1C1C0AD}" presName="parentLin" presStyleCnt="0"/>
      <dgm:spPr/>
    </dgm:pt>
    <dgm:pt modelId="{E9779FCC-69F2-487E-9378-05BCE3747BFB}" type="pres">
      <dgm:prSet presAssocID="{B05A918A-7369-49DA-B915-B574C1C1C0AD}" presName="parentLeftMargin" presStyleLbl="node1" presStyleIdx="0" presStyleCnt="2"/>
      <dgm:spPr/>
    </dgm:pt>
    <dgm:pt modelId="{3E92F7D8-492F-4778-B352-C9A3821901DA}" type="pres">
      <dgm:prSet presAssocID="{B05A918A-7369-49DA-B915-B574C1C1C0A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87EE11-4EF8-4CAB-8DF3-A7AD69425C42}" type="pres">
      <dgm:prSet presAssocID="{B05A918A-7369-49DA-B915-B574C1C1C0AD}" presName="negativeSpace" presStyleCnt="0"/>
      <dgm:spPr/>
    </dgm:pt>
    <dgm:pt modelId="{E1AF29A1-17A4-4C88-89E0-C4422C4A3C24}" type="pres">
      <dgm:prSet presAssocID="{B05A918A-7369-49DA-B915-B574C1C1C0A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2FE6527-A0B9-42D5-8492-729884124E9E}" srcId="{8AD19761-F120-4AAA-9069-BB262DD101AB}" destId="{A905B6B9-E255-476A-B005-9D9E083DE10B}" srcOrd="0" destOrd="0" parTransId="{F27F7E30-CC39-49E3-A07D-5C049C73F80F}" sibTransId="{92049923-CC7B-493D-B0A9-48A344C51898}"/>
    <dgm:cxn modelId="{7AD71634-35CD-41C9-A7C0-09BDF487CCE4}" type="presOf" srcId="{E1859200-1EBB-4B25-BE46-3C6D70BAFB71}" destId="{E1AF29A1-17A4-4C88-89E0-C4422C4A3C24}" srcOrd="0" destOrd="3" presId="urn:microsoft.com/office/officeart/2005/8/layout/list1"/>
    <dgm:cxn modelId="{CF2C0E68-5C30-49F9-A74F-033437634204}" srcId="{B05A918A-7369-49DA-B915-B574C1C1C0AD}" destId="{F5F756B1-FAC0-40DC-A6A9-5406EDF6A6D6}" srcOrd="0" destOrd="0" parTransId="{7306478A-DF6B-44FA-8843-8C9B8AF381AD}" sibTransId="{4D9CDD2F-3315-49D2-9EEF-00BE5897577B}"/>
    <dgm:cxn modelId="{A89BFF78-4BA6-4DFC-A938-371A09F1A40D}" type="presOf" srcId="{A905B6B9-E255-476A-B005-9D9E083DE10B}" destId="{0532133D-582B-49F3-9119-C2051D0FBACB}" srcOrd="0" destOrd="0" presId="urn:microsoft.com/office/officeart/2005/8/layout/list1"/>
    <dgm:cxn modelId="{E4B9917D-3BF8-42A6-ACE9-5DC61378AB2F}" type="presOf" srcId="{43B025D4-9D77-40F0-86BA-7AC37F31E937}" destId="{E1AF29A1-17A4-4C88-89E0-C4422C4A3C24}" srcOrd="0" destOrd="2" presId="urn:microsoft.com/office/officeart/2005/8/layout/list1"/>
    <dgm:cxn modelId="{8DDABF83-1694-446C-9B2C-E0267578799A}" srcId="{B05A918A-7369-49DA-B915-B574C1C1C0AD}" destId="{4576507D-E2AE-47E3-9670-6090001FE08A}" srcOrd="4" destOrd="0" parTransId="{5918EC0C-0595-4A9C-B2E7-7BAB9F4198D2}" sibTransId="{144D6BA9-0EA5-441B-AE63-90E17B705A12}"/>
    <dgm:cxn modelId="{25E79198-B0D6-466A-AD61-A641D4C58146}" type="presOf" srcId="{4576507D-E2AE-47E3-9670-6090001FE08A}" destId="{E1AF29A1-17A4-4C88-89E0-C4422C4A3C24}" srcOrd="0" destOrd="4" presId="urn:microsoft.com/office/officeart/2005/8/layout/list1"/>
    <dgm:cxn modelId="{037139B3-2B5F-4214-9F1E-01F332B56C8E}" type="presOf" srcId="{8AD19761-F120-4AAA-9069-BB262DD101AB}" destId="{2373FA27-29A6-4FF2-BD3C-91B6D87FB2A6}" srcOrd="0" destOrd="0" presId="urn:microsoft.com/office/officeart/2005/8/layout/list1"/>
    <dgm:cxn modelId="{61C40CCE-582C-416E-98BD-7B9BF1B8C5A4}" srcId="{B05A918A-7369-49DA-B915-B574C1C1C0AD}" destId="{31834B1A-BFB3-4F77-866A-F4F057444776}" srcOrd="1" destOrd="0" parTransId="{C39C444E-127A-42FD-A3E6-E7B221378584}" sibTransId="{E36D9069-2B32-4249-B3BE-9BB44AC4680B}"/>
    <dgm:cxn modelId="{3CD3D1D0-B304-48E9-A04F-5EE50552C1E0}" type="presOf" srcId="{F5F756B1-FAC0-40DC-A6A9-5406EDF6A6D6}" destId="{E1AF29A1-17A4-4C88-89E0-C4422C4A3C24}" srcOrd="0" destOrd="0" presId="urn:microsoft.com/office/officeart/2005/8/layout/list1"/>
    <dgm:cxn modelId="{90F51DD3-6A9A-46F9-AC78-DD2A9031CC7E}" type="presOf" srcId="{842CE99E-4D0F-40F4-852E-305CE7A93CBB}" destId="{1FD0CAF6-0840-4179-8D9F-907ED64174A5}" srcOrd="0" destOrd="0" presId="urn:microsoft.com/office/officeart/2005/8/layout/list1"/>
    <dgm:cxn modelId="{52092DDD-4ECF-401D-8F8D-9F75741DCE69}" srcId="{8AD19761-F120-4AAA-9069-BB262DD101AB}" destId="{B05A918A-7369-49DA-B915-B574C1C1C0AD}" srcOrd="1" destOrd="0" parTransId="{34C2E16B-3C7A-4C2C-80B3-854BE30ABA6C}" sibTransId="{BA79E6AE-581C-400E-8016-9B8D7B480ECA}"/>
    <dgm:cxn modelId="{48CEF4DE-B85F-4E35-ADB9-549216B97469}" srcId="{B05A918A-7369-49DA-B915-B574C1C1C0AD}" destId="{E1859200-1EBB-4B25-BE46-3C6D70BAFB71}" srcOrd="3" destOrd="0" parTransId="{A9F30F4B-EFB4-487D-8B87-17A6EA75BDEF}" sibTransId="{22CB2923-F59E-4131-A311-1317543C7D0D}"/>
    <dgm:cxn modelId="{3FB0FEE8-924B-46ED-94B1-46EAF8579DB4}" type="presOf" srcId="{B05A918A-7369-49DA-B915-B574C1C1C0AD}" destId="{3E92F7D8-492F-4778-B352-C9A3821901DA}" srcOrd="1" destOrd="0" presId="urn:microsoft.com/office/officeart/2005/8/layout/list1"/>
    <dgm:cxn modelId="{7CCC94EF-BB12-4775-907E-903D0626699D}" type="presOf" srcId="{31834B1A-BFB3-4F77-866A-F4F057444776}" destId="{E1AF29A1-17A4-4C88-89E0-C4422C4A3C24}" srcOrd="0" destOrd="1" presId="urn:microsoft.com/office/officeart/2005/8/layout/list1"/>
    <dgm:cxn modelId="{F54597F2-43D7-4F6A-A7F2-4867B8E40215}" type="presOf" srcId="{A905B6B9-E255-476A-B005-9D9E083DE10B}" destId="{9F4A0647-E8B6-40D1-807E-6BD5C779FC5C}" srcOrd="1" destOrd="0" presId="urn:microsoft.com/office/officeart/2005/8/layout/list1"/>
    <dgm:cxn modelId="{2A5682F4-BECF-489B-8599-816F9E360C91}" type="presOf" srcId="{B05A918A-7369-49DA-B915-B574C1C1C0AD}" destId="{E9779FCC-69F2-487E-9378-05BCE3747BFB}" srcOrd="0" destOrd="0" presId="urn:microsoft.com/office/officeart/2005/8/layout/list1"/>
    <dgm:cxn modelId="{AC9305F6-AB6D-4501-AFAA-5262A390BC3E}" srcId="{B05A918A-7369-49DA-B915-B574C1C1C0AD}" destId="{43B025D4-9D77-40F0-86BA-7AC37F31E937}" srcOrd="2" destOrd="0" parTransId="{C561DFFA-7683-47EB-B6D9-170F7975519A}" sibTransId="{77976C2D-7429-4D39-BDE8-99BB042B1C9D}"/>
    <dgm:cxn modelId="{979B01F9-BDAB-4C06-A0CE-2EAAA19238B3}" srcId="{A905B6B9-E255-476A-B005-9D9E083DE10B}" destId="{842CE99E-4D0F-40F4-852E-305CE7A93CBB}" srcOrd="0" destOrd="0" parTransId="{D5A7611E-38F1-40F6-BB86-DA653C9E8402}" sibTransId="{3BCFE585-BAF8-4084-A6E5-6FE9DFAE6A2B}"/>
    <dgm:cxn modelId="{F11ECA02-2F5A-49C4-B505-B9B1AA642692}" type="presParOf" srcId="{2373FA27-29A6-4FF2-BD3C-91B6D87FB2A6}" destId="{D040077B-F4CB-4F0B-B7FC-2EC169BB56BB}" srcOrd="0" destOrd="0" presId="urn:microsoft.com/office/officeart/2005/8/layout/list1"/>
    <dgm:cxn modelId="{78FB3A15-C652-4C39-89E0-CF58E17A9A09}" type="presParOf" srcId="{D040077B-F4CB-4F0B-B7FC-2EC169BB56BB}" destId="{0532133D-582B-49F3-9119-C2051D0FBACB}" srcOrd="0" destOrd="0" presId="urn:microsoft.com/office/officeart/2005/8/layout/list1"/>
    <dgm:cxn modelId="{FEBDEBA8-128A-40ED-94DD-E484C3DBB795}" type="presParOf" srcId="{D040077B-F4CB-4F0B-B7FC-2EC169BB56BB}" destId="{9F4A0647-E8B6-40D1-807E-6BD5C779FC5C}" srcOrd="1" destOrd="0" presId="urn:microsoft.com/office/officeart/2005/8/layout/list1"/>
    <dgm:cxn modelId="{6C4D8912-C132-447E-A0E3-7BCDF287122A}" type="presParOf" srcId="{2373FA27-29A6-4FF2-BD3C-91B6D87FB2A6}" destId="{134FD589-7949-45F9-AE6A-F23B16E53FE0}" srcOrd="1" destOrd="0" presId="urn:microsoft.com/office/officeart/2005/8/layout/list1"/>
    <dgm:cxn modelId="{61E42C3E-A715-42DC-940B-5EBD26CDA88C}" type="presParOf" srcId="{2373FA27-29A6-4FF2-BD3C-91B6D87FB2A6}" destId="{1FD0CAF6-0840-4179-8D9F-907ED64174A5}" srcOrd="2" destOrd="0" presId="urn:microsoft.com/office/officeart/2005/8/layout/list1"/>
    <dgm:cxn modelId="{36B7351B-B59D-430F-9A79-20E188D0FE11}" type="presParOf" srcId="{2373FA27-29A6-4FF2-BD3C-91B6D87FB2A6}" destId="{A2F688E7-A17E-40D9-A5AC-3370D5789D08}" srcOrd="3" destOrd="0" presId="urn:microsoft.com/office/officeart/2005/8/layout/list1"/>
    <dgm:cxn modelId="{C52E9C08-8FD2-4B09-9958-6E1E22EC786D}" type="presParOf" srcId="{2373FA27-29A6-4FF2-BD3C-91B6D87FB2A6}" destId="{20D29F2C-854A-4FDC-ADCC-840B107827C1}" srcOrd="4" destOrd="0" presId="urn:microsoft.com/office/officeart/2005/8/layout/list1"/>
    <dgm:cxn modelId="{5C3DE57E-7ECB-4A56-91C6-F7C19675F9ED}" type="presParOf" srcId="{20D29F2C-854A-4FDC-ADCC-840B107827C1}" destId="{E9779FCC-69F2-487E-9378-05BCE3747BFB}" srcOrd="0" destOrd="0" presId="urn:microsoft.com/office/officeart/2005/8/layout/list1"/>
    <dgm:cxn modelId="{ABB2CE24-AD64-4CC4-B261-C3E3C7FE4761}" type="presParOf" srcId="{20D29F2C-854A-4FDC-ADCC-840B107827C1}" destId="{3E92F7D8-492F-4778-B352-C9A3821901DA}" srcOrd="1" destOrd="0" presId="urn:microsoft.com/office/officeart/2005/8/layout/list1"/>
    <dgm:cxn modelId="{7BFCF69E-D82D-4008-AFC0-240C249A3B43}" type="presParOf" srcId="{2373FA27-29A6-4FF2-BD3C-91B6D87FB2A6}" destId="{AA87EE11-4EF8-4CAB-8DF3-A7AD69425C42}" srcOrd="5" destOrd="0" presId="urn:microsoft.com/office/officeart/2005/8/layout/list1"/>
    <dgm:cxn modelId="{7E95C483-8CD6-4A37-A3D5-C4917CC3432D}" type="presParOf" srcId="{2373FA27-29A6-4FF2-BD3C-91B6D87FB2A6}" destId="{E1AF29A1-17A4-4C88-89E0-C4422C4A3C2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DF34A-D4BE-4D7F-9415-09690C082DD2}">
      <dsp:nvSpPr>
        <dsp:cNvPr id="0" name=""/>
        <dsp:cNvSpPr/>
      </dsp:nvSpPr>
      <dsp:spPr>
        <a:xfrm>
          <a:off x="3735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46090-1C60-4B38-9F4C-F156E025DC36}">
      <dsp:nvSpPr>
        <dsp:cNvPr id="0" name=""/>
        <dsp:cNvSpPr/>
      </dsp:nvSpPr>
      <dsp:spPr>
        <a:xfrm>
          <a:off x="205963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ACH Transfer and Fraudulent Invoice Schemes</a:t>
          </a:r>
        </a:p>
      </dsp:txBody>
      <dsp:txXfrm>
        <a:off x="239813" y="1396742"/>
        <a:ext cx="1752359" cy="1088037"/>
      </dsp:txXfrm>
    </dsp:sp>
    <dsp:sp modelId="{116DDF11-C736-4711-B43C-B5E313F7B0B3}">
      <dsp:nvSpPr>
        <dsp:cNvPr id="0" name=""/>
        <dsp:cNvSpPr/>
      </dsp:nvSpPr>
      <dsp:spPr>
        <a:xfrm>
          <a:off x="2228252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E52FA-0098-4CFD-862B-8EF3F319CFAE}">
      <dsp:nvSpPr>
        <dsp:cNvPr id="0" name=""/>
        <dsp:cNvSpPr/>
      </dsp:nvSpPr>
      <dsp:spPr>
        <a:xfrm>
          <a:off x="2430481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CEO Fraud </a:t>
          </a:r>
        </a:p>
      </dsp:txBody>
      <dsp:txXfrm>
        <a:off x="2464331" y="1396742"/>
        <a:ext cx="1752359" cy="1088037"/>
      </dsp:txXfrm>
    </dsp:sp>
    <dsp:sp modelId="{D68529DF-A9C2-46D1-9055-55D22858BA4E}">
      <dsp:nvSpPr>
        <dsp:cNvPr id="0" name=""/>
        <dsp:cNvSpPr/>
      </dsp:nvSpPr>
      <dsp:spPr>
        <a:xfrm>
          <a:off x="4452770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01B29-4751-4F54-B45F-C3A87B4CAD5B}">
      <dsp:nvSpPr>
        <dsp:cNvPr id="0" name=""/>
        <dsp:cNvSpPr/>
      </dsp:nvSpPr>
      <dsp:spPr>
        <a:xfrm>
          <a:off x="4654999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Account Compromise </a:t>
          </a:r>
        </a:p>
      </dsp:txBody>
      <dsp:txXfrm>
        <a:off x="4688849" y="1396742"/>
        <a:ext cx="1752359" cy="1088037"/>
      </dsp:txXfrm>
    </dsp:sp>
    <dsp:sp modelId="{F719BF84-A414-40C5-A1E2-D74EB8BB09C2}">
      <dsp:nvSpPr>
        <dsp:cNvPr id="0" name=""/>
        <dsp:cNvSpPr/>
      </dsp:nvSpPr>
      <dsp:spPr>
        <a:xfrm>
          <a:off x="6677287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F574F-8518-4EFC-837E-FF0E036D0F4C}">
      <dsp:nvSpPr>
        <dsp:cNvPr id="0" name=""/>
        <dsp:cNvSpPr/>
      </dsp:nvSpPr>
      <dsp:spPr>
        <a:xfrm>
          <a:off x="6879516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Attorney Impersonation </a:t>
          </a:r>
        </a:p>
      </dsp:txBody>
      <dsp:txXfrm>
        <a:off x="6913366" y="1396742"/>
        <a:ext cx="1752359" cy="1088037"/>
      </dsp:txXfrm>
    </dsp:sp>
    <dsp:sp modelId="{2E280F6F-5666-4BD5-A719-032804810B2A}">
      <dsp:nvSpPr>
        <dsp:cNvPr id="0" name=""/>
        <dsp:cNvSpPr/>
      </dsp:nvSpPr>
      <dsp:spPr>
        <a:xfrm>
          <a:off x="8901805" y="1170774"/>
          <a:ext cx="1820059" cy="1155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83584-3951-4579-B417-950B7B1B6DAC}">
      <dsp:nvSpPr>
        <dsp:cNvPr id="0" name=""/>
        <dsp:cNvSpPr/>
      </dsp:nvSpPr>
      <dsp:spPr>
        <a:xfrm>
          <a:off x="9104034" y="1362892"/>
          <a:ext cx="1820059" cy="1155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Data Theft</a:t>
          </a:r>
        </a:p>
      </dsp:txBody>
      <dsp:txXfrm>
        <a:off x="9137884" y="1396742"/>
        <a:ext cx="1752359" cy="10880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9296D-9C05-4B56-91D1-84DA91B2635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22CD11-52CF-44EC-BF83-A660D52A56A8}">
      <dsp:nvSpPr>
        <dsp:cNvPr id="0" name=""/>
        <dsp:cNvSpPr/>
      </dsp:nvSpPr>
      <dsp:spPr>
        <a:xfrm>
          <a:off x="0" y="531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Urgent Request</a:t>
          </a:r>
        </a:p>
      </dsp:txBody>
      <dsp:txXfrm>
        <a:off x="0" y="531"/>
        <a:ext cx="10515600" cy="621467"/>
      </dsp:txXfrm>
    </dsp:sp>
    <dsp:sp modelId="{D46FDB93-EAF5-4E97-B3F0-52B25EEBF8CA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1A1B2B-067C-4410-B542-376510907B91}">
      <dsp:nvSpPr>
        <dsp:cNvPr id="0" name=""/>
        <dsp:cNvSpPr/>
      </dsp:nvSpPr>
      <dsp:spPr>
        <a:xfrm>
          <a:off x="0" y="621999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Different Domain</a:t>
          </a:r>
        </a:p>
      </dsp:txBody>
      <dsp:txXfrm>
        <a:off x="0" y="621999"/>
        <a:ext cx="10515600" cy="621467"/>
      </dsp:txXfrm>
    </dsp:sp>
    <dsp:sp modelId="{EC761D82-7A49-4C1E-ACCC-A8C050703562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8E8CDF-7ADD-4748-BEDD-0D8F0D7EEF64}">
      <dsp:nvSpPr>
        <dsp:cNvPr id="0" name=""/>
        <dsp:cNvSpPr/>
      </dsp:nvSpPr>
      <dsp:spPr>
        <a:xfrm>
          <a:off x="0" y="1243467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Sender is Out of Contact</a:t>
          </a:r>
        </a:p>
      </dsp:txBody>
      <dsp:txXfrm>
        <a:off x="0" y="1243467"/>
        <a:ext cx="10515600" cy="621467"/>
      </dsp:txXfrm>
    </dsp:sp>
    <dsp:sp modelId="{8FE1FE56-8F17-4114-85E7-66390D126B7E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31A12E-CBDD-4F9A-B552-EC78F8FA4358}">
      <dsp:nvSpPr>
        <dsp:cNvPr id="0" name=""/>
        <dsp:cNvSpPr/>
      </dsp:nvSpPr>
      <dsp:spPr>
        <a:xfrm>
          <a:off x="0" y="1864935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Sent to Multiple Emails/Multiple recipients</a:t>
          </a:r>
        </a:p>
      </dsp:txBody>
      <dsp:txXfrm>
        <a:off x="0" y="1864935"/>
        <a:ext cx="10515600" cy="621467"/>
      </dsp:txXfrm>
    </dsp:sp>
    <dsp:sp modelId="{C0235C51-2333-4FF2-8BC1-568DA7EB7079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4DC96C-4C75-451D-9787-7800477C4E6B}">
      <dsp:nvSpPr>
        <dsp:cNvPr id="0" name=""/>
        <dsp:cNvSpPr/>
      </dsp:nvSpPr>
      <dsp:spPr>
        <a:xfrm>
          <a:off x="0" y="2486402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Incorrect Context</a:t>
          </a:r>
        </a:p>
      </dsp:txBody>
      <dsp:txXfrm>
        <a:off x="0" y="2486402"/>
        <a:ext cx="10515600" cy="621467"/>
      </dsp:txXfrm>
    </dsp:sp>
    <dsp:sp modelId="{738C7AD2-AC37-4B0B-8A00-7B97370992BF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E16128-F86D-4188-A311-55CAAA954988}">
      <dsp:nvSpPr>
        <dsp:cNvPr id="0" name=""/>
        <dsp:cNvSpPr/>
      </dsp:nvSpPr>
      <dsp:spPr>
        <a:xfrm>
          <a:off x="0" y="3107870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Secrecy</a:t>
          </a:r>
        </a:p>
      </dsp:txBody>
      <dsp:txXfrm>
        <a:off x="0" y="3107870"/>
        <a:ext cx="10515600" cy="621467"/>
      </dsp:txXfrm>
    </dsp:sp>
    <dsp:sp modelId="{A7118AD1-41F4-40A7-B6A2-D074E678F385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609A40-3961-4E6E-B1E7-7C83FE99C098}">
      <dsp:nvSpPr>
        <dsp:cNvPr id="0" name=""/>
        <dsp:cNvSpPr/>
      </dsp:nvSpPr>
      <dsp:spPr>
        <a:xfrm>
          <a:off x="0" y="3729338"/>
          <a:ext cx="1051560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Spelling and grammatical errors: expect this to change with AI</a:t>
          </a:r>
        </a:p>
      </dsp:txBody>
      <dsp:txXfrm>
        <a:off x="0" y="3729338"/>
        <a:ext cx="10515600" cy="621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F943B-673D-43B9-BA43-2059AC58C2DF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57014" y="912848"/>
        <a:ext cx="34897" cy="6979"/>
      </dsp:txXfrm>
    </dsp:sp>
    <dsp:sp modelId="{FD7C98F9-F2C7-4294-96C8-2C996283BF5B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Initiate Incident Response Plan</a:t>
          </a:r>
        </a:p>
      </dsp:txBody>
      <dsp:txXfrm>
        <a:off x="8061" y="5979"/>
        <a:ext cx="3034531" cy="1820718"/>
      </dsp:txXfrm>
    </dsp:sp>
    <dsp:sp modelId="{727ECB6F-A8D6-41F1-96D5-B026957CC335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089488" y="912848"/>
        <a:ext cx="34897" cy="6979"/>
      </dsp:txXfrm>
    </dsp:sp>
    <dsp:sp modelId="{A2EADEC3-C6E1-4BDB-923B-4EAACB11AD8B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Contain and Remediate</a:t>
          </a:r>
        </a:p>
      </dsp:txBody>
      <dsp:txXfrm>
        <a:off x="3740534" y="5979"/>
        <a:ext cx="3034531" cy="1820718"/>
      </dsp:txXfrm>
    </dsp:sp>
    <dsp:sp modelId="{E9FD8A0C-09D9-4771-92BC-2ABB8E25645A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070362" y="2155079"/>
        <a:ext cx="374875" cy="6979"/>
      </dsp:txXfrm>
    </dsp:sp>
    <dsp:sp modelId="{51DA6B7A-CE65-4192-ACC4-6063F6121618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Notify relevant parties/financial institutions</a:t>
          </a:r>
        </a:p>
      </dsp:txBody>
      <dsp:txXfrm>
        <a:off x="7473007" y="5979"/>
        <a:ext cx="3034531" cy="1820718"/>
      </dsp:txXfrm>
    </dsp:sp>
    <dsp:sp modelId="{F0E7B809-D216-4641-83B8-B3D37FBD8F59}">
      <dsp:nvSpPr>
        <dsp:cNvPr id="0" name=""/>
        <dsp:cNvSpPr/>
      </dsp:nvSpPr>
      <dsp:spPr>
        <a:xfrm>
          <a:off x="3040792" y="3327868"/>
          <a:ext cx="604193" cy="107131"/>
        </a:xfrm>
        <a:custGeom>
          <a:avLst/>
          <a:gdLst/>
          <a:ahLst/>
          <a:cxnLst/>
          <a:rect l="0" t="0" r="0" b="0"/>
          <a:pathLst>
            <a:path>
              <a:moveTo>
                <a:pt x="0" y="107131"/>
              </a:moveTo>
              <a:lnTo>
                <a:pt x="319196" y="107131"/>
              </a:lnTo>
              <a:lnTo>
                <a:pt x="319196" y="0"/>
              </a:lnTo>
              <a:lnTo>
                <a:pt x="604193" y="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326794" y="3377944"/>
        <a:ext cx="32188" cy="6979"/>
      </dsp:txXfrm>
    </dsp:sp>
    <dsp:sp modelId="{590D8D32-E60A-4528-8C96-7E657E75F656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Investigate</a:t>
          </a:r>
        </a:p>
      </dsp:txBody>
      <dsp:txXfrm>
        <a:off x="8061" y="2524640"/>
        <a:ext cx="3034531" cy="1820718"/>
      </dsp:txXfrm>
    </dsp:sp>
    <dsp:sp modelId="{E48BFE5C-FE89-4A7D-97E9-26C1E5FDEE70}">
      <dsp:nvSpPr>
        <dsp:cNvPr id="0" name=""/>
        <dsp:cNvSpPr/>
      </dsp:nvSpPr>
      <dsp:spPr>
        <a:xfrm>
          <a:off x="6710116" y="3282148"/>
          <a:ext cx="7385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6376" y="45720"/>
              </a:lnTo>
              <a:lnTo>
                <a:pt x="386376" y="64418"/>
              </a:lnTo>
              <a:lnTo>
                <a:pt x="738552" y="64418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7060158" y="3324378"/>
        <a:ext cx="38468" cy="6979"/>
      </dsp:txXfrm>
    </dsp:sp>
    <dsp:sp modelId="{2C4AD221-EB48-4C37-81ED-08CCA566A8DF}">
      <dsp:nvSpPr>
        <dsp:cNvPr id="0" name=""/>
        <dsp:cNvSpPr/>
      </dsp:nvSpPr>
      <dsp:spPr>
        <a:xfrm>
          <a:off x="3677385" y="2417508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notification obligations</a:t>
          </a:r>
        </a:p>
      </dsp:txBody>
      <dsp:txXfrm>
        <a:off x="3677385" y="2417508"/>
        <a:ext cx="3034531" cy="1820718"/>
      </dsp:txXfrm>
    </dsp:sp>
    <dsp:sp modelId="{0D853F69-AD06-4C99-B2CD-DA7295823410}">
      <dsp:nvSpPr>
        <dsp:cNvPr id="0" name=""/>
        <dsp:cNvSpPr/>
      </dsp:nvSpPr>
      <dsp:spPr>
        <a:xfrm>
          <a:off x="7481068" y="2436207"/>
          <a:ext cx="3034531" cy="1820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 and identify lessons learned</a:t>
          </a:r>
        </a:p>
      </dsp:txBody>
      <dsp:txXfrm>
        <a:off x="7481068" y="2436207"/>
        <a:ext cx="3034531" cy="1820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C3656-1741-4667-A802-0BC2C0BBBDDE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E4771B-EC82-4AD1-8FAE-44ACA16D4483}">
      <dsp:nvSpPr>
        <dsp:cNvPr id="0" name=""/>
        <dsp:cNvSpPr/>
      </dsp:nvSpPr>
      <dsp:spPr>
        <a:xfrm>
          <a:off x="0" y="531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Notify -</a:t>
          </a:r>
        </a:p>
      </dsp:txBody>
      <dsp:txXfrm>
        <a:off x="0" y="531"/>
        <a:ext cx="2103120" cy="621467"/>
      </dsp:txXfrm>
    </dsp:sp>
    <dsp:sp modelId="{FCEEE092-E113-4990-953E-63F90AA865F7}">
      <dsp:nvSpPr>
        <dsp:cNvPr id="0" name=""/>
        <dsp:cNvSpPr/>
      </dsp:nvSpPr>
      <dsp:spPr>
        <a:xfrm>
          <a:off x="2260854" y="28752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predetermined team members; contact information, responsibilities  </a:t>
          </a:r>
        </a:p>
      </dsp:txBody>
      <dsp:txXfrm>
        <a:off x="2260854" y="28752"/>
        <a:ext cx="8254746" cy="564419"/>
      </dsp:txXfrm>
    </dsp:sp>
    <dsp:sp modelId="{04C3732D-DFFE-4328-B288-E6455C27BE2B}">
      <dsp:nvSpPr>
        <dsp:cNvPr id="0" name=""/>
        <dsp:cNvSpPr/>
      </dsp:nvSpPr>
      <dsp:spPr>
        <a:xfrm>
          <a:off x="2103120" y="593171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65A43A-F5FD-450B-B520-ED858FF92854}">
      <dsp:nvSpPr>
        <dsp:cNvPr id="0" name=""/>
        <dsp:cNvSpPr/>
      </dsp:nvSpPr>
      <dsp:spPr>
        <a:xfrm>
          <a:off x="0" y="621999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A918DB-345B-4BA1-9C12-33ACAF5670D1}">
      <dsp:nvSpPr>
        <dsp:cNvPr id="0" name=""/>
        <dsp:cNvSpPr/>
      </dsp:nvSpPr>
      <dsp:spPr>
        <a:xfrm>
          <a:off x="0" y="621999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Notify -</a:t>
          </a:r>
        </a:p>
      </dsp:txBody>
      <dsp:txXfrm>
        <a:off x="0" y="621999"/>
        <a:ext cx="2103120" cy="621467"/>
      </dsp:txXfrm>
    </dsp:sp>
    <dsp:sp modelId="{693256AE-C442-41A5-A85C-CBB11F650778}">
      <dsp:nvSpPr>
        <dsp:cNvPr id="0" name=""/>
        <dsp:cNvSpPr/>
      </dsp:nvSpPr>
      <dsp:spPr>
        <a:xfrm>
          <a:off x="2260854" y="650220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financial institution(s); contact information, reporting requirements </a:t>
          </a:r>
        </a:p>
      </dsp:txBody>
      <dsp:txXfrm>
        <a:off x="2260854" y="650220"/>
        <a:ext cx="8254746" cy="564419"/>
      </dsp:txXfrm>
    </dsp:sp>
    <dsp:sp modelId="{AEAF7215-244D-4893-B178-2C77B162ED0F}">
      <dsp:nvSpPr>
        <dsp:cNvPr id="0" name=""/>
        <dsp:cNvSpPr/>
      </dsp:nvSpPr>
      <dsp:spPr>
        <a:xfrm>
          <a:off x="2103120" y="1214639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9BFAC5-8FF6-41EB-B95B-D6DE2C6E7863}">
      <dsp:nvSpPr>
        <dsp:cNvPr id="0" name=""/>
        <dsp:cNvSpPr/>
      </dsp:nvSpPr>
      <dsp:spPr>
        <a:xfrm>
          <a:off x="0" y="1243467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C2A44-BE1A-40EC-A470-10618E94472B}">
      <dsp:nvSpPr>
        <dsp:cNvPr id="0" name=""/>
        <dsp:cNvSpPr/>
      </dsp:nvSpPr>
      <dsp:spPr>
        <a:xfrm>
          <a:off x="0" y="1243467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Notify -</a:t>
          </a:r>
        </a:p>
      </dsp:txBody>
      <dsp:txXfrm>
        <a:off x="0" y="1243467"/>
        <a:ext cx="2103120" cy="621467"/>
      </dsp:txXfrm>
    </dsp:sp>
    <dsp:sp modelId="{2C01C1AD-538A-4B09-9055-6B1566A2C05E}">
      <dsp:nvSpPr>
        <dsp:cNvPr id="0" name=""/>
        <dsp:cNvSpPr/>
      </dsp:nvSpPr>
      <dsp:spPr>
        <a:xfrm>
          <a:off x="2260854" y="1271688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insurance carrier; contact information, reporting requirements</a:t>
          </a:r>
        </a:p>
      </dsp:txBody>
      <dsp:txXfrm>
        <a:off x="2260854" y="1271688"/>
        <a:ext cx="8254746" cy="564419"/>
      </dsp:txXfrm>
    </dsp:sp>
    <dsp:sp modelId="{177D789B-BDA9-40A8-A8D6-6437A788CDBE}">
      <dsp:nvSpPr>
        <dsp:cNvPr id="0" name=""/>
        <dsp:cNvSpPr/>
      </dsp:nvSpPr>
      <dsp:spPr>
        <a:xfrm>
          <a:off x="2103120" y="1836107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71AA07-8668-4E37-B2BB-30AD36A49343}">
      <dsp:nvSpPr>
        <dsp:cNvPr id="0" name=""/>
        <dsp:cNvSpPr/>
      </dsp:nvSpPr>
      <dsp:spPr>
        <a:xfrm>
          <a:off x="0" y="1864935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16B34D-D1D8-4567-B8BB-9D30803AA427}">
      <dsp:nvSpPr>
        <dsp:cNvPr id="0" name=""/>
        <dsp:cNvSpPr/>
      </dsp:nvSpPr>
      <dsp:spPr>
        <a:xfrm>
          <a:off x="0" y="1864935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Notify -</a:t>
          </a:r>
        </a:p>
      </dsp:txBody>
      <dsp:txXfrm>
        <a:off x="0" y="1864935"/>
        <a:ext cx="2103120" cy="621467"/>
      </dsp:txXfrm>
    </dsp:sp>
    <dsp:sp modelId="{44B35A6E-8EE7-4E3B-B8D5-068FD3D86008}">
      <dsp:nvSpPr>
        <dsp:cNvPr id="0" name=""/>
        <dsp:cNvSpPr/>
      </dsp:nvSpPr>
      <dsp:spPr>
        <a:xfrm>
          <a:off x="2260854" y="1893155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law enforcement; contact information, reporting requirements</a:t>
          </a:r>
        </a:p>
      </dsp:txBody>
      <dsp:txXfrm>
        <a:off x="2260854" y="1893155"/>
        <a:ext cx="8254746" cy="564419"/>
      </dsp:txXfrm>
    </dsp:sp>
    <dsp:sp modelId="{283EC9A2-B6CA-4349-AF57-258E37832F74}">
      <dsp:nvSpPr>
        <dsp:cNvPr id="0" name=""/>
        <dsp:cNvSpPr/>
      </dsp:nvSpPr>
      <dsp:spPr>
        <a:xfrm>
          <a:off x="2103120" y="2457575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D6A4FA-7579-4E63-BB6D-03A1A737BDC3}">
      <dsp:nvSpPr>
        <dsp:cNvPr id="0" name=""/>
        <dsp:cNvSpPr/>
      </dsp:nvSpPr>
      <dsp:spPr>
        <a:xfrm>
          <a:off x="0" y="2486402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88BCBE-F1F9-4087-9D9F-62902B9C103C}">
      <dsp:nvSpPr>
        <dsp:cNvPr id="0" name=""/>
        <dsp:cNvSpPr/>
      </dsp:nvSpPr>
      <dsp:spPr>
        <a:xfrm>
          <a:off x="0" y="2486402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Engage -</a:t>
          </a:r>
        </a:p>
      </dsp:txBody>
      <dsp:txXfrm>
        <a:off x="0" y="2486402"/>
        <a:ext cx="2103120" cy="621467"/>
      </dsp:txXfrm>
    </dsp:sp>
    <dsp:sp modelId="{93D1B09A-676D-466B-B4C9-FC767F2D1E28}">
      <dsp:nvSpPr>
        <dsp:cNvPr id="0" name=""/>
        <dsp:cNvSpPr/>
      </dsp:nvSpPr>
      <dsp:spPr>
        <a:xfrm>
          <a:off x="2260854" y="2514623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cybersecurity forensic investigation team; preserve evidence</a:t>
          </a:r>
        </a:p>
      </dsp:txBody>
      <dsp:txXfrm>
        <a:off x="2260854" y="2514623"/>
        <a:ext cx="8254746" cy="564419"/>
      </dsp:txXfrm>
    </dsp:sp>
    <dsp:sp modelId="{4EC24895-0746-40A4-A9BD-B806249E56B0}">
      <dsp:nvSpPr>
        <dsp:cNvPr id="0" name=""/>
        <dsp:cNvSpPr/>
      </dsp:nvSpPr>
      <dsp:spPr>
        <a:xfrm>
          <a:off x="2103120" y="3079043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9EE04F-1BE9-436F-8C91-C32FFB0E384F}">
      <dsp:nvSpPr>
        <dsp:cNvPr id="0" name=""/>
        <dsp:cNvSpPr/>
      </dsp:nvSpPr>
      <dsp:spPr>
        <a:xfrm>
          <a:off x="0" y="310787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ED34DB-EE14-4F63-BA3F-E5F48237844E}">
      <dsp:nvSpPr>
        <dsp:cNvPr id="0" name=""/>
        <dsp:cNvSpPr/>
      </dsp:nvSpPr>
      <dsp:spPr>
        <a:xfrm>
          <a:off x="0" y="3107870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Engage -</a:t>
          </a:r>
        </a:p>
      </dsp:txBody>
      <dsp:txXfrm>
        <a:off x="0" y="3107870"/>
        <a:ext cx="2103120" cy="621467"/>
      </dsp:txXfrm>
    </dsp:sp>
    <dsp:sp modelId="{C426469F-4EFE-4C05-92DA-B920014FB688}">
      <dsp:nvSpPr>
        <dsp:cNvPr id="0" name=""/>
        <dsp:cNvSpPr/>
      </dsp:nvSpPr>
      <dsp:spPr>
        <a:xfrm>
          <a:off x="2260854" y="3136091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external counsel; directs investigation, reviews reporting obligations</a:t>
          </a:r>
        </a:p>
      </dsp:txBody>
      <dsp:txXfrm>
        <a:off x="2260854" y="3136091"/>
        <a:ext cx="8254746" cy="564419"/>
      </dsp:txXfrm>
    </dsp:sp>
    <dsp:sp modelId="{3C029F3E-FB8F-4734-897E-578D17C481DF}">
      <dsp:nvSpPr>
        <dsp:cNvPr id="0" name=""/>
        <dsp:cNvSpPr/>
      </dsp:nvSpPr>
      <dsp:spPr>
        <a:xfrm>
          <a:off x="2103120" y="3700511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0A6A1E-0E6F-4466-AA20-EFB99DCC0876}">
      <dsp:nvSpPr>
        <dsp:cNvPr id="0" name=""/>
        <dsp:cNvSpPr/>
      </dsp:nvSpPr>
      <dsp:spPr>
        <a:xfrm>
          <a:off x="0" y="3729338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E86412-3DF4-4AEB-8E71-7F7CC5FEF97D}">
      <dsp:nvSpPr>
        <dsp:cNvPr id="0" name=""/>
        <dsp:cNvSpPr/>
      </dsp:nvSpPr>
      <dsp:spPr>
        <a:xfrm>
          <a:off x="0" y="3729338"/>
          <a:ext cx="2103120" cy="62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Notify -</a:t>
          </a:r>
        </a:p>
      </dsp:txBody>
      <dsp:txXfrm>
        <a:off x="0" y="3729338"/>
        <a:ext cx="2103120" cy="621467"/>
      </dsp:txXfrm>
    </dsp:sp>
    <dsp:sp modelId="{B845F024-F645-493F-A61D-C36501BB8929}">
      <dsp:nvSpPr>
        <dsp:cNvPr id="0" name=""/>
        <dsp:cNvSpPr/>
      </dsp:nvSpPr>
      <dsp:spPr>
        <a:xfrm>
          <a:off x="2260854" y="3757559"/>
          <a:ext cx="8254746" cy="564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affected individuals; relevant external organizations; regulators</a:t>
          </a:r>
        </a:p>
      </dsp:txBody>
      <dsp:txXfrm>
        <a:off x="2260854" y="3757559"/>
        <a:ext cx="8254746" cy="564419"/>
      </dsp:txXfrm>
    </dsp:sp>
    <dsp:sp modelId="{D3FE1E2A-8D92-4FA0-B360-78DF3EA8C00C}">
      <dsp:nvSpPr>
        <dsp:cNvPr id="0" name=""/>
        <dsp:cNvSpPr/>
      </dsp:nvSpPr>
      <dsp:spPr>
        <a:xfrm>
          <a:off x="2103120" y="4321978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7A4D9-ADF7-4E52-8D28-6D4A321EC817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Lockdown email systems.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Ensure passwords and credentials for all impacted accounts have been rest.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Update passwords for all apps.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Freeze transfer of funds.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Disable any email rules written by bad actors.</a:t>
          </a:r>
          <a:endParaRPr lang="en-US" sz="1300" b="1" kern="1200" dirty="0">
            <a:solidFill>
              <a:schemeClr val="bg1"/>
            </a:solidFill>
          </a:endParaRPr>
        </a:p>
      </dsp:txBody>
      <dsp:txXfrm>
        <a:off x="0" y="1653508"/>
        <a:ext cx="3286125" cy="2610802"/>
      </dsp:txXfrm>
    </dsp:sp>
    <dsp:sp modelId="{B8F381F0-02DB-4D9F-B681-11858B80AE61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181533" y="626305"/>
        <a:ext cx="923057" cy="923057"/>
      </dsp:txXfrm>
    </dsp:sp>
    <dsp:sp modelId="{B0FEF507-5BF7-4AF0-8BE1-E774F6C76482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7E20CD-EFE5-4A2E-8F5B-9DFB50F08B04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Monitor for ongoing malicious activity. 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Block the domains of any third party identified during the investigation to prevent receiving their email.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Ensure no backdoors.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>
              <a:solidFill>
                <a:schemeClr val="bg1"/>
              </a:solidFill>
            </a:rPr>
            <a:t>Preserve evidence: extract and preserve all relevant logs and artifacts. 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3614737" y="1653508"/>
        <a:ext cx="3286125" cy="2610802"/>
      </dsp:txXfrm>
    </dsp:sp>
    <dsp:sp modelId="{094DB9E5-5A7C-42AE-8DFF-CC1548737009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796271" y="626305"/>
        <a:ext cx="923057" cy="923057"/>
      </dsp:txXfrm>
    </dsp:sp>
    <dsp:sp modelId="{5F2A396B-D0D4-49D4-AE47-B0B1B8E97A44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200842-FB9D-44B8-A318-C7D404AC38AC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Run virus scan to ensure devices aren’t compromised.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Implement tools for detection and response; anomalous login activity from unusual geographical locations. </a:t>
          </a:r>
        </a:p>
      </dsp:txBody>
      <dsp:txXfrm>
        <a:off x="7229475" y="1653508"/>
        <a:ext cx="3286125" cy="2610802"/>
      </dsp:txXfrm>
    </dsp:sp>
    <dsp:sp modelId="{5F39C768-BCDC-41A1-96B1-AC79863BA131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8411008" y="626305"/>
        <a:ext cx="923057" cy="923057"/>
      </dsp:txXfrm>
    </dsp:sp>
    <dsp:sp modelId="{25FDC9C6-8FBE-46F0-B3BC-BE320220C72F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FF74C-DF65-48B8-AF52-797C6C9314AF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method of compromise</a:t>
          </a:r>
        </a:p>
      </dsp:txBody>
      <dsp:txXfrm>
        <a:off x="582645" y="1178"/>
        <a:ext cx="2174490" cy="1304694"/>
      </dsp:txXfrm>
    </dsp:sp>
    <dsp:sp modelId="{2D84F1CE-D001-4663-B134-21E3AFC22446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unauthorized access (email accounts, OneDrive, SharePoint) </a:t>
          </a:r>
        </a:p>
      </dsp:txBody>
      <dsp:txXfrm>
        <a:off x="2974584" y="1178"/>
        <a:ext cx="2174490" cy="1304694"/>
      </dsp:txXfrm>
    </dsp:sp>
    <dsp:sp modelId="{C48E5F8D-59CA-4A08-9358-F860E242FE06}">
      <dsp:nvSpPr>
        <dsp:cNvPr id="0" name=""/>
        <dsp:cNvSpPr/>
      </dsp:nvSpPr>
      <dsp:spPr>
        <a:xfrm>
          <a:off x="7690946" y="1178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whether mailbox synced or downloaded</a:t>
          </a:r>
        </a:p>
      </dsp:txBody>
      <dsp:txXfrm>
        <a:off x="7690946" y="1178"/>
        <a:ext cx="2174490" cy="1304694"/>
      </dsp:txXfrm>
    </dsp:sp>
    <dsp:sp modelId="{6FE9281B-C8BB-478A-BFB5-747944247F7F}">
      <dsp:nvSpPr>
        <dsp:cNvPr id="0" name=""/>
        <dsp:cNvSpPr/>
      </dsp:nvSpPr>
      <dsp:spPr>
        <a:xfrm>
          <a:off x="5320555" y="1512053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unauthorized emails sent externally by the threat actor</a:t>
          </a:r>
        </a:p>
      </dsp:txBody>
      <dsp:txXfrm>
        <a:off x="5320555" y="1512053"/>
        <a:ext cx="2174490" cy="1304694"/>
      </dsp:txXfrm>
    </dsp:sp>
    <dsp:sp modelId="{959F425D-4253-4152-9A47-CB4F316621BA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search terms used by bad actors</a:t>
          </a:r>
        </a:p>
      </dsp:txBody>
      <dsp:txXfrm>
        <a:off x="582645" y="1523321"/>
        <a:ext cx="2174490" cy="1304694"/>
      </dsp:txXfrm>
    </dsp:sp>
    <dsp:sp modelId="{DD2CE097-1882-4E96-A8E8-79961F528F35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mailbox rules created by bad actors </a:t>
          </a:r>
        </a:p>
      </dsp:txBody>
      <dsp:txXfrm>
        <a:off x="2974584" y="1523321"/>
        <a:ext cx="2174490" cy="1304694"/>
      </dsp:txXfrm>
    </dsp:sp>
    <dsp:sp modelId="{A0F24A33-F7D5-42BF-9CF9-377CBEBA45DB}">
      <dsp:nvSpPr>
        <dsp:cNvPr id="0" name=""/>
        <dsp:cNvSpPr/>
      </dsp:nvSpPr>
      <dsp:spPr>
        <a:xfrm>
          <a:off x="7761203" y="1523321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lateral  movement into systems</a:t>
          </a:r>
        </a:p>
      </dsp:txBody>
      <dsp:txXfrm>
        <a:off x="7761203" y="1523321"/>
        <a:ext cx="2174490" cy="1304694"/>
      </dsp:txXfrm>
    </dsp:sp>
    <dsp:sp modelId="{2D40932D-3E01-4005-AFEA-47EE53EE42E9}">
      <dsp:nvSpPr>
        <dsp:cNvPr id="0" name=""/>
        <dsp:cNvSpPr/>
      </dsp:nvSpPr>
      <dsp:spPr>
        <a:xfrm>
          <a:off x="5320555" y="12446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length of time in email account</a:t>
          </a:r>
        </a:p>
      </dsp:txBody>
      <dsp:txXfrm>
        <a:off x="5320555" y="12446"/>
        <a:ext cx="2174490" cy="1304694"/>
      </dsp:txXfrm>
    </dsp:sp>
    <dsp:sp modelId="{2E25096E-28CC-48D3-BB50-22B1F44B3AA5}">
      <dsp:nvSpPr>
        <dsp:cNvPr id="0" name=""/>
        <dsp:cNvSpPr/>
      </dsp:nvSpPr>
      <dsp:spPr>
        <a:xfrm>
          <a:off x="574991" y="2933496"/>
          <a:ext cx="2174490" cy="130469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mine</a:t>
          </a:r>
        </a:p>
      </dsp:txBody>
      <dsp:txXfrm>
        <a:off x="574991" y="2933496"/>
        <a:ext cx="2174490" cy="13046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0CAF6-0840-4179-8D9F-907ED64174A5}">
      <dsp:nvSpPr>
        <dsp:cNvPr id="0" name=""/>
        <dsp:cNvSpPr/>
      </dsp:nvSpPr>
      <dsp:spPr>
        <a:xfrm>
          <a:off x="0" y="392881"/>
          <a:ext cx="10515600" cy="978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State or federal data breach notification laws</a:t>
          </a:r>
        </a:p>
      </dsp:txBody>
      <dsp:txXfrm>
        <a:off x="0" y="392881"/>
        <a:ext cx="10515600" cy="978075"/>
      </dsp:txXfrm>
    </dsp:sp>
    <dsp:sp modelId="{9F4A0647-E8B6-40D1-807E-6BD5C779FC5C}">
      <dsp:nvSpPr>
        <dsp:cNvPr id="0" name=""/>
        <dsp:cNvSpPr/>
      </dsp:nvSpPr>
      <dsp:spPr>
        <a:xfrm>
          <a:off x="525780" y="53401"/>
          <a:ext cx="7360920" cy="678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Legal or regulatory</a:t>
          </a:r>
        </a:p>
      </dsp:txBody>
      <dsp:txXfrm>
        <a:off x="558924" y="86545"/>
        <a:ext cx="7294632" cy="612672"/>
      </dsp:txXfrm>
    </dsp:sp>
    <dsp:sp modelId="{E1AF29A1-17A4-4C88-89E0-C4422C4A3C24}">
      <dsp:nvSpPr>
        <dsp:cNvPr id="0" name=""/>
        <dsp:cNvSpPr/>
      </dsp:nvSpPr>
      <dsp:spPr>
        <a:xfrm>
          <a:off x="0" y="1834636"/>
          <a:ext cx="10515600" cy="246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Business partners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Financial institutions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Federal contractor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Vendors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 dirty="0"/>
        </a:p>
      </dsp:txBody>
      <dsp:txXfrm>
        <a:off x="0" y="1834636"/>
        <a:ext cx="10515600" cy="2463300"/>
      </dsp:txXfrm>
    </dsp:sp>
    <dsp:sp modelId="{3E92F7D8-492F-4778-B352-C9A3821901DA}">
      <dsp:nvSpPr>
        <dsp:cNvPr id="0" name=""/>
        <dsp:cNvSpPr/>
      </dsp:nvSpPr>
      <dsp:spPr>
        <a:xfrm>
          <a:off x="525780" y="1495156"/>
          <a:ext cx="7360920" cy="678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Contractual</a:t>
          </a:r>
        </a:p>
      </dsp:txBody>
      <dsp:txXfrm>
        <a:off x="558924" y="1528300"/>
        <a:ext cx="729463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6309A5-8579-4F3D-91E3-46B5A3785816}" type="datetimeFigureOut">
              <a:rPr lang="en-US" smtClean="0"/>
              <a:t>4/17/2023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CB00B1-A0F2-401A-BD60-79D4814B5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8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FF79-30C7-1905-42AE-1C2E430E9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167CC-6DE9-1C50-9E4D-7C8FB098C9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EC0A4-6BE4-0947-1E53-676A4B26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14215-374F-844B-B1A6-5131DE03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4CBDE-0D4B-0B40-0B70-ABB993ED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0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2300-68C8-F64B-D2D0-D09534B2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0E9E4-21D6-C593-1E05-A8B9D7975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F7D2D-F2FD-97AC-80E9-85AF458E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0568B-1112-CB4B-7602-AC2A8E0A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ADE1C-2136-DB2B-30B3-CBB106C3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9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7087D2-9C79-B679-7CAE-FE08A716C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08AB4-17D4-D5DC-1D8F-E0FCD5F27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58CBF-209E-1270-A0D7-5CDAC38CA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69F1-F545-220F-8762-BA7A98BB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D9916-5A66-EEBE-F56F-953A899D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43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note n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2A4C5-2716-E347-BA83-8194E78AFA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38785-7ADF-A34A-93D3-3070905B4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7F7647-6CBB-4945-B48A-22BF8575EA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0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41B9-3DD3-7425-F30D-BED41178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34EB9-3A05-203C-2E84-0A83818B5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B4556-1054-B0F3-360D-975ADC30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3D5F-86E2-5981-B77B-82431787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1C7A2-0A0D-BA90-A74C-B978A956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4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7A91-A798-FBA4-C838-5A641D0A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25CCE-FC3B-507B-145F-535A3340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DE96-66FA-11C9-5C94-137D6A42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7D5A5-5927-87C8-AD8A-F9F7DC50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269E5-568E-3B12-5C91-036F1863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6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F6F0-9CC5-F743-EFA9-BB90C5EC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195A-F671-2798-4695-9AA946DEE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1A041-12EA-35E8-0E8A-A6D73BFF7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898FE-DD85-B313-AA6D-8C425CF2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2FC22-56E6-B56D-545F-4D67F730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EFF23-BBB9-5C63-7C2A-72331947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6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BD90-E623-0868-EDC2-D377B735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2410E-35CE-1413-FD00-AE6B52D34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EE077-8A96-0ABD-F4A3-7B1414A2B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48C1-9C3E-EBE2-9274-72FE83640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632B0-AAFA-3DD8-3DC7-DFDE9BB21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96F79-A8CC-78EA-E404-795DD912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24BE2-6756-DFAB-FAB6-8DF44405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072A3F-1E99-1AE7-9E4F-9C4530ED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8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2213-1FAF-FC85-0D30-2AF2A6E6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7087B-A8FE-7AE8-169C-0FF89B58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A6FF6E-79C1-2E8D-8285-6AB1403E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DD9DD-4660-8824-FB6E-4521A01A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7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ACF60F-327B-B937-79B9-6AABCDA1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C7A25E-CB2A-7261-1B91-8F783D3E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1987D-4FB7-6BC6-AFDB-A06E0169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3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6B8D-C992-95A1-B2FB-1A6FE2599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CB21E-DBE8-4D09-2C80-3720A004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BE597-3C92-9BBA-4ADE-E2E2FC6CF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2066A-CEE3-E70B-D001-EED9D58D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344F2-2DA9-E596-522A-BC1870F9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4E49D-5B7D-EA3C-29D8-FC5539A6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02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5F3B-C5E1-7686-3E35-86981C7FD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B90CD-610F-3B29-AECE-3E331E591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FFFFD-2C90-29F6-345B-07BF44A59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1099C-037D-A767-43B3-6513ADBF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40C02-03CB-1395-57A6-A2B64DFF8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259AB-887F-D340-EE4E-AD320342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3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03CD5-5E3B-B6CD-7BD2-B0D8F3D6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96379-E578-F2EA-D0D2-C83F0DFB0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4DC4F-FE78-D1F6-DBD8-EAF938791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FADB-24EC-59B6-D3C5-A675694D8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9AE39-9076-C229-BD90-CD08D4E4D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30CA6-31FA-41FC-8F1A-782412AED0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mary.costigan@jacksonlewis.com" TargetMode="External"/><Relationship Id="rId5" Type="http://schemas.openxmlformats.org/officeDocument/2006/relationships/hyperlink" Target="mailto:msadler@gaig.com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retservice.gov/investigation/Preparing-for-a-Cyber-Incident/BECInfosec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3.gov/Home/ComplaintChoice" TargetMode="External"/><Relationship Id="rId5" Type="http://schemas.openxmlformats.org/officeDocument/2006/relationships/hyperlink" Target="https://www.fbi.gov/how-we-can-help-you/safety-resources/scams-and-safety/common-scams-and-crimes/business-email-compromise" TargetMode="External"/><Relationship Id="rId4" Type="http://schemas.openxmlformats.org/officeDocument/2006/relationships/hyperlink" Target="https://www.secretservice.gov/contact/field-offic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bi.gov/how-we-can-help-you/safety-resources/scams-and-safety/common-scams-and-crimes/business-email-compromis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Asphalt Road">
            <a:extLst>
              <a:ext uri="{FF2B5EF4-FFF2-40B4-BE49-F238E27FC236}">
                <a16:creationId xmlns:a16="http://schemas.microsoft.com/office/drawing/2014/main" id="{63E4D0BA-FE6B-4A2C-F706-A6A6D9837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158620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9BF10-84E1-C7B6-F9A5-AAF8D19B7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925" y="1556055"/>
            <a:ext cx="10058400" cy="30919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br>
              <a:rPr lang="en-US" sz="5200" b="1" dirty="0"/>
            </a:br>
            <a:br>
              <a:rPr lang="en-US" sz="5200" b="1" dirty="0"/>
            </a:br>
            <a:br>
              <a:rPr lang="en-US" sz="5200" b="1" dirty="0"/>
            </a:br>
            <a:r>
              <a:rPr lang="en-US" sz="4000" b="1" dirty="0"/>
              <a:t>National Home Delivery Association</a:t>
            </a:r>
            <a:br>
              <a:rPr lang="en-US" sz="4000" b="1" dirty="0"/>
            </a:br>
            <a:b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900" b="1" dirty="0">
                <a:solidFill>
                  <a:schemeClr val="bg1"/>
                </a:solidFill>
              </a:rPr>
              <a:t>Business Email Compromise: </a:t>
            </a:r>
            <a:br>
              <a:rPr lang="en-US" sz="49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Preparation, Response and Preventative Measures</a:t>
            </a:r>
            <a:br>
              <a:rPr lang="en-US" sz="5200" b="1" dirty="0"/>
            </a:br>
            <a:br>
              <a:rPr lang="en-US" sz="5200" b="1" dirty="0"/>
            </a:br>
            <a:endParaRPr lang="en-US" sz="2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7370A-BB70-B48A-FAFD-8AC989CBD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925" y="5141315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/>
              <a:t>Mark A. Sadler, JD, CIPP/US, Divisional Vice President, Great American Insurance Group, 513.412.9233 |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msadler@gaig.com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Mary T. Costigan, CIPP/US, Of Counsel, Jackson Lewis, P.C. 908.795.5135|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mary.costigan@jacksonlewis.com</a:t>
            </a:r>
            <a:endParaRPr lang="en-US" dirty="0"/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53564-4984-E206-8E9B-B4120E35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D4A3CCB-F289-98E0-C39A-6FCFFB1A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9E06E-65CA-4405-6907-B44AED57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Containment and Remediation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AE81C-ED9D-9A49-14BD-B88B9AD6A8D5}"/>
              </a:ext>
            </a:extLst>
          </p:cNvPr>
          <p:cNvSpPr txBox="1"/>
          <p:nvPr/>
        </p:nvSpPr>
        <p:spPr>
          <a:xfrm>
            <a:off x="532624" y="6397026"/>
            <a:ext cx="60975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b="1" dirty="0"/>
              <a:t>Jackson Lewis P.C.  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067B1C-319F-0AFE-E4D6-155C3705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3630CA6-31FA-41FC-8F1A-782412AED08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E17095FF-DA95-3FE1-B068-49A5B57675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92569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4109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E267-7B61-39E6-4E4E-1C6BCC79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Investigation</a:t>
            </a:r>
            <a:br>
              <a:rPr lang="en-US" dirty="0"/>
            </a:br>
            <a:r>
              <a:rPr lang="en-US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3B92D-128B-1D28-4DF1-F7E30B67B030}"/>
              </a:ext>
            </a:extLst>
          </p:cNvPr>
          <p:cNvSpPr txBox="1"/>
          <p:nvPr/>
        </p:nvSpPr>
        <p:spPr>
          <a:xfrm>
            <a:off x="644056" y="6324469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Jackson Lewis P.C. 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EC89A-718C-5C4C-E9D4-C8B9C034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3630CA6-31FA-41FC-8F1A-782412AED081}" type="slidenum">
              <a:rPr lang="en-US" smtClean="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620BB2-CBE4-7157-6F22-B2D217158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4706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051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wave&#10;&#10;Description automatically generated with low confidence">
            <a:extLst>
              <a:ext uri="{FF2B5EF4-FFF2-40B4-BE49-F238E27FC236}">
                <a16:creationId xmlns:a16="http://schemas.microsoft.com/office/drawing/2014/main" id="{36212BEB-85A3-8FD3-EE0D-B813913E5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FF752-AC37-A74E-1C58-F0F0F9361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Assessment of Potential Reporting Obligations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F13CEF-9C5C-1538-E0F5-F2663A2BDE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8862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74148-A1C8-F077-8581-BD0F3F42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2B9A3-3DA1-2BAF-6A32-DC5A5291D387}"/>
              </a:ext>
            </a:extLst>
          </p:cNvPr>
          <p:cNvSpPr txBox="1"/>
          <p:nvPr/>
        </p:nvSpPr>
        <p:spPr>
          <a:xfrm>
            <a:off x="744116" y="6311900"/>
            <a:ext cx="6172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Jackson Lewis P.C.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329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D5304-76EB-26CC-7E5B-8F7F6BF1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b="1" dirty="0"/>
              <a:t>Preventative Measures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ECA64-26AD-7AB2-7AB7-091DD36A2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1700" b="1" dirty="0"/>
              <a:t>Review and update email retention policies to limit excessive retention.</a:t>
            </a:r>
          </a:p>
          <a:p>
            <a:pPr lvl="0"/>
            <a:r>
              <a:rPr lang="en-US" sz="1700" dirty="0"/>
              <a:t>Create regular backup of email server.</a:t>
            </a:r>
          </a:p>
          <a:p>
            <a:pPr lvl="0"/>
            <a:r>
              <a:rPr lang="en-US" sz="1700" dirty="0"/>
              <a:t>Create policies prohibiting employees from emailing or receiving sensitive or personal identifiable information unless required for role.</a:t>
            </a:r>
          </a:p>
          <a:p>
            <a:pPr lvl="0"/>
            <a:r>
              <a:rPr lang="en-US" sz="1700" b="1" dirty="0"/>
              <a:t>Ensure logging activity and changes is enabled and adequate (minimum 90 days – check your license).</a:t>
            </a:r>
          </a:p>
          <a:p>
            <a:r>
              <a:rPr lang="en-US" sz="1700" dirty="0"/>
              <a:t>Adhere to need to know based role access to sensitive data.</a:t>
            </a:r>
          </a:p>
          <a:p>
            <a:r>
              <a:rPr lang="en-US" sz="1700" dirty="0"/>
              <a:t>Review remote work access practices for vulnerabilities.</a:t>
            </a:r>
          </a:p>
          <a:p>
            <a:r>
              <a:rPr lang="en-US" sz="1700" dirty="0"/>
              <a:t>Require authentication of all financial transactions through two-factor authentication (i.e., bank log in credentials as well as transfers).</a:t>
            </a:r>
          </a:p>
          <a:p>
            <a:r>
              <a:rPr lang="en-US" sz="1700" dirty="0"/>
              <a:t>Confirm all payment method changes.</a:t>
            </a:r>
          </a:p>
          <a:p>
            <a:r>
              <a:rPr lang="en-US" sz="1700" b="1" dirty="0"/>
              <a:t>Review with your financial institutions the controls in place to minimize risk; emergency contacts</a:t>
            </a:r>
            <a:r>
              <a:rPr lang="en-US" sz="1700" dirty="0"/>
              <a:t>.</a:t>
            </a:r>
          </a:p>
          <a:p>
            <a:pPr lvl="0"/>
            <a:endParaRPr lang="en-US" sz="1700" b="1" dirty="0"/>
          </a:p>
          <a:p>
            <a:pPr lvl="0"/>
            <a:endParaRPr lang="en-US" sz="1700" dirty="0"/>
          </a:p>
          <a:p>
            <a:pPr lvl="0"/>
            <a:endParaRPr lang="en-US" sz="1700" dirty="0"/>
          </a:p>
          <a:p>
            <a:pPr lvl="0"/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7CD6E-1FE3-351D-38DA-F5164861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 on document with pen">
            <a:extLst>
              <a:ext uri="{FF2B5EF4-FFF2-40B4-BE49-F238E27FC236}">
                <a16:creationId xmlns:a16="http://schemas.microsoft.com/office/drawing/2014/main" id="{B7A49246-546A-F8B1-1E6B-A37FBADA8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664" r="7544" b="134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EBC70-7D0F-DE7F-9B8F-F5440935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55131-AA14-F90A-A92F-DF0FC390C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Store logging data in a secure location (e.g., a secondary system)</a:t>
            </a:r>
          </a:p>
          <a:p>
            <a:r>
              <a:rPr lang="en-US" sz="2400" dirty="0"/>
              <a:t>Review your cyber insurance coverage; review and update incident response plan</a:t>
            </a:r>
          </a:p>
          <a:p>
            <a:r>
              <a:rPr lang="en-US" sz="2400" b="1" dirty="0"/>
              <a:t>Review the company’s social media/Internet presence</a:t>
            </a:r>
          </a:p>
          <a:p>
            <a:pPr lvl="0"/>
            <a:r>
              <a:rPr lang="en-US" sz="2400" dirty="0"/>
              <a:t>Provide ongoing employee security awareness training (phishing, vishing, and smishing); use phishing simulations for employees</a:t>
            </a:r>
          </a:p>
          <a:p>
            <a:pPr lvl="0"/>
            <a:r>
              <a:rPr lang="en-US" sz="2400" b="1" dirty="0"/>
              <a:t>Create layered payment protocols, call back requirements</a:t>
            </a:r>
          </a:p>
          <a:p>
            <a:pPr lvl="0"/>
            <a:r>
              <a:rPr lang="en-US" sz="2400" dirty="0"/>
              <a:t>Perform regular risk assessments for email and cloud security</a:t>
            </a:r>
          </a:p>
          <a:p>
            <a:pPr lvl="0"/>
            <a:r>
              <a:rPr lang="en-US" sz="2400" b="1" dirty="0"/>
              <a:t>Include a banner on emails, invoices, etc. stating the company won’t change it’s ACH or bank account number through an email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FC35B-9E58-6A04-B515-3065593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3932A-ABC9-1DBC-D6E7-BD559117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90" y="239470"/>
            <a:ext cx="6155988" cy="1182927"/>
          </a:xfrm>
        </p:spPr>
        <p:txBody>
          <a:bodyPr anchor="b">
            <a:normAutofit/>
          </a:bodyPr>
          <a:lstStyle/>
          <a:p>
            <a:endParaRPr lang="en-US" sz="5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53074-5510-511B-DEDC-A3F8042F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655" y="1162663"/>
            <a:ext cx="6190412" cy="5039354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Implement tools to detect, monitor, alert and block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Enable security features to block suspicious emails</a:t>
            </a:r>
          </a:p>
          <a:p>
            <a:pPr lvl="1"/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Remove legacy email protocols such as POP, IMAP, SMTP (these can be used to circumvent MFA and can be easily hacked)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Disable external email forwarding 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Use encryption at rest, secure transfer tools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Create rules that flag emails from unknown domains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Monitor and/or restrict the creation of new email rules in the email server environment</a:t>
            </a:r>
          </a:p>
          <a:p>
            <a:pPr lvl="1"/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Create email filtering policies</a:t>
            </a:r>
          </a:p>
          <a:p>
            <a:pPr lvl="1"/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Use multifactor authentication</a:t>
            </a: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; password protected files</a:t>
            </a:r>
          </a:p>
          <a:p>
            <a:pPr lvl="1"/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1">
                    <a:alpha val="80000"/>
                  </a:schemeClr>
                </a:solidFill>
              </a:rPr>
              <a:t>NOTE: typical system controls such as firewalls and anti-virus software will not prevent a BEC</a:t>
            </a:r>
          </a:p>
          <a:p>
            <a:pPr marL="457200" lvl="1" indent="0">
              <a:buNone/>
            </a:pPr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  <a:p>
            <a:pPr lvl="1"/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6" name="Picture 5" descr="Padlock on computer motherboard">
            <a:extLst>
              <a:ext uri="{FF2B5EF4-FFF2-40B4-BE49-F238E27FC236}">
                <a16:creationId xmlns:a16="http://schemas.microsoft.com/office/drawing/2014/main" id="{9374247B-6ADB-DB41-E92E-A63BFC5C8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7572653" y="2757095"/>
            <a:ext cx="3548404" cy="1995984"/>
          </a:xfrm>
          <a:prstGeom prst="rect">
            <a:avLst/>
          </a:prstGeom>
        </p:spPr>
      </p:pic>
      <p:sp>
        <p:nvSpPr>
          <p:cNvPr id="1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E873D-2979-3BFA-E217-99A69CBC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raph on document with pen">
            <a:extLst>
              <a:ext uri="{FF2B5EF4-FFF2-40B4-BE49-F238E27FC236}">
                <a16:creationId xmlns:a16="http://schemas.microsoft.com/office/drawing/2014/main" id="{C2F19BC3-FED1-DC14-F02F-D11DCFB6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5" b="14315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9D2A5-C9C6-F0F9-5992-6572178E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Questions For Your Team</a:t>
            </a: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2D31-8A51-D720-6913-DB23D5BE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4" y="2419350"/>
            <a:ext cx="5751481" cy="3237647"/>
          </a:xfrm>
        </p:spPr>
        <p:txBody>
          <a:bodyPr anchor="ctr">
            <a:normAutofit/>
          </a:bodyPr>
          <a:lstStyle/>
          <a:p>
            <a:r>
              <a:rPr lang="en-US" sz="1700" dirty="0"/>
              <a:t>What sensitive information is in company email accounts, OneDrive, SharePoint?</a:t>
            </a:r>
          </a:p>
          <a:p>
            <a:r>
              <a:rPr lang="en-US" sz="1700" dirty="0"/>
              <a:t>Does the company have a layered payment protocol?</a:t>
            </a:r>
          </a:p>
          <a:p>
            <a:r>
              <a:rPr lang="en-US" sz="1700" dirty="0"/>
              <a:t>Does the company conduct ongoing employee security awareness training?</a:t>
            </a:r>
          </a:p>
          <a:p>
            <a:r>
              <a:rPr lang="en-US" sz="1700" dirty="0"/>
              <a:t>Does the company have a data retention schedule for email accounts?</a:t>
            </a:r>
          </a:p>
          <a:p>
            <a:r>
              <a:rPr lang="en-US" sz="1700" dirty="0"/>
              <a:t>Does the company have extended logs retention?</a:t>
            </a:r>
          </a:p>
          <a:p>
            <a:r>
              <a:rPr lang="en-US" sz="1700" dirty="0"/>
              <a:t>Does the company have an Incident Response Plan that includes BEC attacks?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F2B51-4ED3-2CC2-DF4E-C96AE1C7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9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068CF-7AAF-DE68-68D2-0BF59F95F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64123-6FC6-BB51-95E0-B1B0D7031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7F7647-6CBB-4945-B48A-22BF8575EA1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2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Metallic spheres connected in mesh">
            <a:extLst>
              <a:ext uri="{FF2B5EF4-FFF2-40B4-BE49-F238E27FC236}">
                <a16:creationId xmlns:a16="http://schemas.microsoft.com/office/drawing/2014/main" id="{1298860D-8FA6-07B2-7A78-88C2F57AE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" r="4167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09FE2-0B9A-0FE3-E7D1-0CB5AEF7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0FF9-0565-29F6-5833-332971AF3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3"/>
              </a:rPr>
              <a:t>https://www.secretservice.gov/investigation/Preparing-for-a-Cyber-Incident/BECInfosec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hlinkClick r:id="rId4"/>
              </a:rPr>
              <a:t>Field Offices | United States Secret Service</a:t>
            </a:r>
            <a:r>
              <a:rPr lang="en-US" sz="1400" dirty="0"/>
              <a:t> (report to the US Secret Service)</a:t>
            </a:r>
          </a:p>
          <a:p>
            <a:endParaRPr lang="en-US" sz="1400" dirty="0"/>
          </a:p>
          <a:p>
            <a:r>
              <a:rPr lang="en-US" sz="1400" dirty="0">
                <a:hlinkClick r:id="rId5"/>
              </a:rPr>
              <a:t>https://www.fbi.gov/how-we-can-help-you/safety-resources/scams-and-safety/common-scams-and-crimes/business-email-compromise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hlinkClick r:id="rId6"/>
              </a:rPr>
              <a:t>https://www.ic3.gov/Home/ComplaintChoice</a:t>
            </a:r>
            <a:r>
              <a:rPr lang="en-US" sz="1400" dirty="0"/>
              <a:t> (report to the FBI)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6B56E-DFCA-0085-86AD-9A6C669B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01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967F2-D54E-7A86-2161-1503CDB4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30CA6-31FA-41FC-8F1A-782412AED081}" type="slidenum">
              <a:rPr lang="en-US" smtClean="0"/>
              <a:t>19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E8D2C6-7AEE-36C3-E84C-FE08C2B0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06" y="382555"/>
            <a:ext cx="8866187" cy="55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D1D16E-4370-0886-ED74-DDC01C0EC348}"/>
              </a:ext>
            </a:extLst>
          </p:cNvPr>
          <p:cNvSpPr txBox="1"/>
          <p:nvPr/>
        </p:nvSpPr>
        <p:spPr>
          <a:xfrm>
            <a:off x="1259633" y="6077247"/>
            <a:ext cx="10245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https://www.fbi.gov/how-we-can-help-you/safety-resources/scams-and-safety/common-scams-and-crimes/business-email-compromise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3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4CBD8-DFFE-1B0D-C5E6-88D4D96F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743" y="1311420"/>
            <a:ext cx="6714699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materials in this presentation are for the general information of attendees. The materials or discussions about the materials are not advice, legal or otherwise, regarding any specific matter.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4D65D-D78A-E589-1C2A-191051D32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2416C-7A3A-1084-972D-5E7D41B2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5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2D14E-CFDC-4587-A578-6291D9C0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6" y="1146412"/>
            <a:ext cx="9014348" cy="24020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A1815-52B9-A42B-69C6-702FEAAC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983E7-492A-9B89-230C-CDE87D4D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46837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82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D0B66-789C-8D95-971F-A7EDB0AA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 dirty="0"/>
              <a:t>Business Email Compromise – Defining the Threat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17065-A269-A61B-BABB-0ACB106FF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+mj-lt"/>
              </a:rPr>
              <a:t>What is a Business Email Compromise?</a:t>
            </a:r>
          </a:p>
          <a:p>
            <a:pPr lvl="1"/>
            <a:endParaRPr lang="en-US" sz="2000" dirty="0">
              <a:latin typeface="+mj-lt"/>
            </a:endParaRPr>
          </a:p>
          <a:p>
            <a:pPr marL="457200" lvl="1" indent="0"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a criminal act whereby cyber criminals gain access to a business email account, and masquerading as the account owner, issue emails to unsuspecting victims that appear to be legitimate. </a:t>
            </a:r>
            <a:endParaRPr lang="en-US" sz="2000" i="1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attacks are less technically complex and often involve phishing and other engineering techniques as opposed to the complex attack vectors often used in ransomware attacks.  </a:t>
            </a:r>
            <a:endParaRPr lang="en-US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D5663-D2F8-34D6-A1E1-072F7648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4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4F7E9-5647-E43B-D607-E944D3442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3" y="962166"/>
            <a:ext cx="3103808" cy="4421876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 dirty="0"/>
              <a:t>BEC by the Numbers - A Serious and Increasing Crime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5EAB-60A1-F223-4031-EB6EF7C1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29" y="962167"/>
            <a:ext cx="6858113" cy="47431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b="1" i="1" dirty="0"/>
              <a:t>According to the FBI Internet Crime Complain Center (“IC3”):</a:t>
            </a:r>
          </a:p>
          <a:p>
            <a:pPr marL="0" indent="0">
              <a:buNone/>
            </a:pPr>
            <a:endParaRPr lang="en-US" sz="1700" b="1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7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Between July of 2019 and December of 2021 there was a sixty five percent increase in business email compromise and email account compromise attacks targeting small local businesses and large corporations.</a:t>
            </a:r>
          </a:p>
          <a:p>
            <a:endParaRPr lang="en-US" sz="1700" dirty="0">
              <a:latin typeface="+mj-lt"/>
              <a:cs typeface="Calibri" panose="020F0502020204030204" pitchFamily="34" charset="0"/>
            </a:endParaRPr>
          </a:p>
          <a:p>
            <a:r>
              <a:rPr lang="en-US" sz="17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Between June of 2016 and December 2021; the domestic and international dollar loss resulting from these incidents was $43,312,749,946.</a:t>
            </a:r>
          </a:p>
          <a:p>
            <a:endParaRPr lang="en-US" sz="1700" dirty="0">
              <a:latin typeface="+mj-lt"/>
              <a:cs typeface="Calibri" panose="020F0502020204030204" pitchFamily="34" charset="0"/>
            </a:endParaRPr>
          </a:p>
          <a:p>
            <a:r>
              <a:rPr lang="en-US" sz="17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During 2022, IC3 received twenty on thousand eight hundred thirty-two complaints involving business email compromise representing adjusted losses over $2.7 billion dollars.</a:t>
            </a:r>
            <a:endParaRPr lang="en-US" sz="17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76000"/>
                </a:srgbClr>
              </a:gs>
              <a:gs pos="100000">
                <a:schemeClr val="accent1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7A606-9A8B-DCF4-715A-596395F5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1904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453A2-9592-568A-983F-D49D7DFC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Common BEC Attacks – Fraud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E7682-AD9E-30C6-7D4F-BE3DCD2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6952AA-9EE9-920C-2924-1AA21C4C7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340543"/>
              </p:ext>
            </p:extLst>
          </p:nvPr>
        </p:nvGraphicFramePr>
        <p:xfrm>
          <a:off x="632085" y="2347623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912335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ngled shot of pen on a graph">
            <a:extLst>
              <a:ext uri="{FF2B5EF4-FFF2-40B4-BE49-F238E27FC236}">
                <a16:creationId xmlns:a16="http://schemas.microsoft.com/office/drawing/2014/main" id="{9271FF91-D14A-D781-8DB2-B11BBC1D8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59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996DE-9628-AB1A-72EC-539CEDF8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 b="1" dirty="0"/>
              <a:t>What’s at Risk?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9222C-BB0C-F430-FB64-39B725B0D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2000" dirty="0"/>
              <a:t>Company or customer funds</a:t>
            </a:r>
          </a:p>
          <a:p>
            <a:r>
              <a:rPr lang="en-US" sz="2000" dirty="0"/>
              <a:t>Employee PII</a:t>
            </a:r>
          </a:p>
          <a:p>
            <a:r>
              <a:rPr lang="en-US" sz="2000" dirty="0"/>
              <a:t>Company proprietary information (IP, customer lists, business arrangements, financials)</a:t>
            </a:r>
          </a:p>
          <a:p>
            <a:r>
              <a:rPr lang="en-US" sz="2000" dirty="0"/>
              <a:t>Customer financial information</a:t>
            </a:r>
          </a:p>
          <a:p>
            <a:r>
              <a:rPr lang="en-US" sz="2000" dirty="0"/>
              <a:t>Business relationships</a:t>
            </a:r>
          </a:p>
          <a:p>
            <a:r>
              <a:rPr lang="en-US" sz="2000" dirty="0"/>
              <a:t>Reputation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C78F5-96B4-C802-FFE4-295CFD5B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113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CB12-07CD-4591-C87F-8524BAA1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Warning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43281-96D1-2D43-9CB1-BBD0BC97A165}"/>
              </a:ext>
            </a:extLst>
          </p:cNvPr>
          <p:cNvSpPr txBox="1"/>
          <p:nvPr/>
        </p:nvSpPr>
        <p:spPr>
          <a:xfrm>
            <a:off x="620115" y="6212360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Jackson Lewis P.C. 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92502-ADA0-EDCE-B2E3-EB7AA1E0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3630CA6-31FA-41FC-8F1A-782412AED081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BA7BA2-8CB1-1CF3-80FF-D76A8722F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7808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418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340DAC5-2C3B-0287-15E0-8FA97A594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91" r="9091"/>
          <a:stretch/>
        </p:blipFill>
        <p:spPr>
          <a:xfrm>
            <a:off x="0" y="1549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CEB0CF-6743-C26D-5149-7AFDA570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Response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C6E2F-CA99-436B-4405-B8FC0741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630CA6-31FA-41FC-8F1A-782412AED08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D71444-A601-C5CA-A1DC-5C4A96FC6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5354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D43C09-DD58-FD45-2122-5B91392B92B1}"/>
              </a:ext>
            </a:extLst>
          </p:cNvPr>
          <p:cNvSpPr txBox="1"/>
          <p:nvPr/>
        </p:nvSpPr>
        <p:spPr>
          <a:xfrm>
            <a:off x="744117" y="6304772"/>
            <a:ext cx="6172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Jackson Lewis P.C. 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5960324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close up of a blue fabric&#10;&#10;Description automatically generated with low confidence">
            <a:extLst>
              <a:ext uri="{FF2B5EF4-FFF2-40B4-BE49-F238E27FC236}">
                <a16:creationId xmlns:a16="http://schemas.microsoft.com/office/drawing/2014/main" id="{428E6562-7E82-2D02-0F62-4A96FC413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5" b="83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87711-EB8B-DB0B-96FC-EFD8C65E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Incident Response Plan: who does what, when and 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F41B3-5A7B-3D39-D915-74150B122754}"/>
              </a:ext>
            </a:extLst>
          </p:cNvPr>
          <p:cNvSpPr txBox="1"/>
          <p:nvPr/>
        </p:nvSpPr>
        <p:spPr>
          <a:xfrm>
            <a:off x="734787" y="6324469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b="1" dirty="0"/>
              <a:t>Jackson Lewis P.C.  </a:t>
            </a:r>
            <a:endParaRPr lang="en-US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78887-FDF8-1154-5C3A-0888BD39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3630CA6-31FA-41FC-8F1A-782412AED081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11A6F5-D73F-3DC4-F60D-A406E9092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8826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84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1188</Words>
  <Application>Microsoft Office PowerPoint</Application>
  <PresentationFormat>Widescreen</PresentationFormat>
  <Paragraphs>187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   National Home Delivery Association    Business Email Compromise:  Preparation, Response and Preventative Measures  </vt:lpstr>
      <vt:lpstr>  The materials in this presentation are for the general information of attendees. The materials or discussions about the materials are not advice, legal or otherwise, regarding any specific matter. </vt:lpstr>
      <vt:lpstr>Business Email Compromise – Defining the Threat </vt:lpstr>
      <vt:lpstr>BEC by the Numbers - A Serious and Increasing Crime</vt:lpstr>
      <vt:lpstr>Common BEC Attacks – Fraud Scenarios</vt:lpstr>
      <vt:lpstr>What’s at Risk?</vt:lpstr>
      <vt:lpstr>Warning Signs</vt:lpstr>
      <vt:lpstr>Response</vt:lpstr>
      <vt:lpstr>Incident Response Plan: who does what, when and how</vt:lpstr>
      <vt:lpstr>Containment and Remediation </vt:lpstr>
      <vt:lpstr>Investigation  </vt:lpstr>
      <vt:lpstr>Assessment of Potential Reporting Obligations</vt:lpstr>
      <vt:lpstr>Preventative Measures</vt:lpstr>
      <vt:lpstr>PowerPoint Presentation</vt:lpstr>
      <vt:lpstr>PowerPoint Presentation</vt:lpstr>
      <vt:lpstr>Questions For Your Team</vt:lpstr>
      <vt:lpstr>PowerPoint Presentation</vt:lpstr>
      <vt:lpstr>Resources</vt:lpstr>
      <vt:lpstr>PowerPoint Presentation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and Best Practices</dc:title>
  <dc:creator>Costigan, Mary T. (Berkeley Heights)</dc:creator>
  <cp:lastModifiedBy>Costigan, Mary T. (Berkeley Heights)</cp:lastModifiedBy>
  <cp:revision>2</cp:revision>
  <cp:lastPrinted>2023-04-17T23:31:36Z</cp:lastPrinted>
  <dcterms:created xsi:type="dcterms:W3CDTF">2023-04-01T17:02:53Z</dcterms:created>
  <dcterms:modified xsi:type="dcterms:W3CDTF">2023-04-18T03:33:51Z</dcterms:modified>
</cp:coreProperties>
</file>